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tengo un gran tesoro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s-ES" i="1" dirty="0"/>
              <a:t>Joseph W.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Yo tengo un gran tesoro</a:t>
            </a:r>
            <a:br>
              <a:rPr lang="en-MX" sz="4000" dirty="0"/>
            </a:br>
            <a:r>
              <a:rPr lang="en-MX" sz="4000" dirty="0"/>
              <a:t>que vale más que el oro.</a:t>
            </a:r>
            <a:br>
              <a:rPr lang="en-MX" sz="4000" dirty="0"/>
            </a:br>
            <a:r>
              <a:rPr lang="en-MX" sz="4000" dirty="0"/>
              <a:t>Juntos andaremos,</a:t>
            </a:r>
            <a:br>
              <a:rPr lang="en-MX" sz="4000" dirty="0"/>
            </a:br>
            <a:r>
              <a:rPr lang="en-MX" sz="4000" dirty="0"/>
              <a:t>mi Biblia y yo.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3825C-670F-C225-2C37-9499F7CB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10E8B4D-C199-43EB-920A-140A8AC6D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7E08AD-9E44-957A-E805-0DE11822296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80B3A6D-65F9-BFBF-B98C-C857A86DFAE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0246FF-7D78-6303-4B30-82D851DB7034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tengo un gran tesoro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08C9FF-DDFD-4512-F570-71182505286C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s-ES" i="1" dirty="0"/>
              <a:t>Joseph W.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CACF7C-AA1C-4915-2DE5-EC9231373411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Sesenta y seis libros tiene;</a:t>
            </a:r>
            <a:br>
              <a:rPr lang="en-MX" sz="4000" dirty="0"/>
            </a:br>
            <a:r>
              <a:rPr lang="en-MX" sz="4000" dirty="0"/>
              <a:t>leerlos todos conviene.</a:t>
            </a:r>
            <a:br>
              <a:rPr lang="en-MX" sz="4000" dirty="0"/>
            </a:br>
            <a:r>
              <a:rPr lang="en-MX" sz="4000" dirty="0"/>
              <a:t>Juntos andaremos,</a:t>
            </a:r>
            <a:br>
              <a:rPr lang="en-MX" sz="4000" dirty="0"/>
            </a:br>
            <a:r>
              <a:rPr lang="en-MX" sz="4000" dirty="0"/>
              <a:t>mi Biblia y yo.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385EF5-D9EE-82EE-FABD-EFDB4F1AED8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35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7E75F-6CBC-D015-D467-77B5DE22C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C4B39FF-9BF8-253F-5410-12195D67A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1CF2C7-01B6-4CD6-90FF-CB20457DA27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D034D2A-0FBB-F41A-DB72-F62A81BF30C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3C014E-DB5D-7557-674E-536C86B32FC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tengo un gran tesoro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E2C08D-1C40-2541-92E1-D1570DA529F0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s-ES" i="1" dirty="0"/>
              <a:t>Joseph W.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9095A7-6622-87D8-DB0F-87AD2018EB60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Me habla siempre de Cristo;</a:t>
            </a:r>
            <a:br>
              <a:rPr lang="en-MX" sz="4000" dirty="0"/>
            </a:br>
            <a:r>
              <a:rPr lang="en-MX" sz="4000" dirty="0"/>
              <a:t>es Él a quien necesito.</a:t>
            </a:r>
            <a:br>
              <a:rPr lang="en-MX" sz="4000" dirty="0"/>
            </a:br>
            <a:r>
              <a:rPr lang="en-MX" sz="4000" dirty="0"/>
              <a:t>Juntos andaremos,</a:t>
            </a:r>
            <a:br>
              <a:rPr lang="en-MX" sz="4000" dirty="0"/>
            </a:br>
            <a:r>
              <a:rPr lang="en-MX" sz="4000" dirty="0"/>
              <a:t>mi Biblia y yo.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9AEB20-3DF0-4456-1E98-64AFE022352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608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3C19A-2E6F-FCAE-E5EB-EAD66AD6E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EE2D445-1646-7331-2275-FDE0715C7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51FA8A-EB07-3AD9-4231-3CE1FF725C9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D005C4F-2BD2-EC6B-2DB3-3CD9A7FE9CD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FDCC4D-D544-7560-FD50-9AF0F3932A12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tengo un gran tesoro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0D0C23-C8BA-5E95-9E3A-31BF28CB1790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Desconocido</a:t>
            </a:r>
          </a:p>
          <a:p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s-ES" i="1" dirty="0"/>
              <a:t>Joseph W. Turkington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BE2A4C-91C2-CCDA-ED36-D36ECC6A32A7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Yo tengo un Salvador vivo;</a:t>
            </a:r>
            <a:br>
              <a:rPr lang="en-MX" sz="4000" dirty="0"/>
            </a:br>
            <a:r>
              <a:rPr lang="en-MX" sz="4000" dirty="0"/>
              <a:t>es Él a quien yo sigo.</a:t>
            </a:r>
            <a:br>
              <a:rPr lang="en-MX" sz="4000" dirty="0"/>
            </a:br>
            <a:r>
              <a:rPr lang="en-MX" sz="4000" dirty="0"/>
              <a:t>Al cielo Él me lleva,</a:t>
            </a:r>
            <a:br>
              <a:rPr lang="en-MX" sz="4000" dirty="0"/>
            </a:br>
            <a:r>
              <a:rPr lang="en-MX" sz="4000" dirty="0"/>
              <a:t>mi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3C2085-E8CD-CC4E-DF9D-7521E2657DA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0423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4094</TotalTime>
  <Words>180</Words>
  <Application>Microsoft Macintosh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130</cp:revision>
  <dcterms:created xsi:type="dcterms:W3CDTF">2022-05-23T20:34:02Z</dcterms:created>
  <dcterms:modified xsi:type="dcterms:W3CDTF">2026-09-15T19:48:12Z</dcterms:modified>
</cp:coreProperties>
</file>