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6" r:id="rId2"/>
    <p:sldId id="27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6327"/>
  </p:normalViewPr>
  <p:slideViewPr>
    <p:cSldViewPr snapToGrid="0" snapToObjects="1">
      <p:cViewPr varScale="1">
        <p:scale>
          <a:sx n="123" d="100"/>
          <a:sy n="123" d="100"/>
        </p:scale>
        <p:origin x="6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15/9/26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15/9/26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15/9/26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15/9/26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15/9/26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15/9/26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15/9/26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15/9/26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15/9/26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15/9/26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15/9/26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15/9/26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2942E6-C68A-77F6-3172-41324C4399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6E0B4B36-B3F8-8045-02B3-5E49957FE9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191E232-E031-F1BE-A3BD-E5CCC2616A59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F5DF5558-FAFC-5D5C-1200-528AFFC272D0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745A62F-927A-806B-30FF-DD3BE38D9920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Yo soy la senda, dijo el Señor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B54CB01-62D9-1B53-E347-D00CC3991938}"/>
              </a:ext>
            </a:extLst>
          </p:cNvPr>
          <p:cNvSpPr txBox="1"/>
          <p:nvPr/>
        </p:nvSpPr>
        <p:spPr>
          <a:xfrm>
            <a:off x="481914" y="1202587"/>
            <a:ext cx="3632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" i="1" dirty="0"/>
              <a:t>Elena de Turkington</a:t>
            </a:r>
            <a:endParaRPr lang="en-MX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581764E-0451-87A9-BDF3-61D5EC395D9B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1.</a:t>
            </a:r>
            <a:br>
              <a:rPr lang="en-CA" sz="4000" dirty="0"/>
            </a:br>
            <a:r>
              <a:rPr lang="en-MX" sz="4000" dirty="0"/>
              <a:t>Yo soy la senda –dijo el Señor—</a:t>
            </a:r>
            <a:br>
              <a:rPr lang="en-MX" sz="4000" dirty="0"/>
            </a:br>
            <a:r>
              <a:rPr lang="en-MX" sz="4000" dirty="0"/>
              <a:t>la vida y la verdad;</a:t>
            </a:r>
            <a:br>
              <a:rPr lang="en-MX" sz="4000" dirty="0"/>
            </a:br>
            <a:r>
              <a:rPr lang="en-MX" sz="4000" dirty="0"/>
              <a:t>y al descarriado pecador</a:t>
            </a:r>
            <a:br>
              <a:rPr lang="en-MX" sz="4000" dirty="0"/>
            </a:br>
            <a:r>
              <a:rPr lang="en-MX" sz="4000" dirty="0"/>
              <a:t>soy puerta y buen pastor.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1AA0E19-F480-D965-BE69-BDBCF44E2AD1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41025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ADC34F-7619-3360-1F4B-6E185E05D0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CCBBBF4F-6995-06B7-B2B7-524EE2F442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62A12B0-426A-CF75-6D3B-8EE1D609A9A2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A97BF3E-9397-EC15-4E99-D8A7EA812474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AFE5895-635C-6845-810A-0DFA0B5780DF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Yo soy la senda, dijo el Señor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36FDCD8-F8F0-3F4C-CC5C-7A6C3E5831B1}"/>
              </a:ext>
            </a:extLst>
          </p:cNvPr>
          <p:cNvSpPr txBox="1"/>
          <p:nvPr/>
        </p:nvSpPr>
        <p:spPr>
          <a:xfrm>
            <a:off x="481914" y="1202587"/>
            <a:ext cx="3632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" i="1" dirty="0"/>
              <a:t>Elena de Turkington</a:t>
            </a:r>
            <a:endParaRPr lang="en-MX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A2E4575-E9B9-DE48-610F-6BB29B738B2C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1. (</a:t>
            </a:r>
            <a:r>
              <a:rPr lang="en-CA" sz="4000" b="1" dirty="0" err="1"/>
              <a:t>cont</a:t>
            </a:r>
            <a:r>
              <a:rPr lang="en-CA" sz="4000" b="1" dirty="0"/>
              <a:t>)</a:t>
            </a:r>
            <a:br>
              <a:rPr lang="en-CA" sz="4000"/>
            </a:br>
            <a:r>
              <a:rPr lang="en-MX" sz="4000"/>
              <a:t>Al </a:t>
            </a:r>
            <a:r>
              <a:rPr lang="en-MX" sz="4000" dirty="0"/>
              <a:t>alma hambrienta pan Yo soy,</a:t>
            </a:r>
            <a:br>
              <a:rPr lang="en-MX" sz="4000" dirty="0"/>
            </a:br>
            <a:r>
              <a:rPr lang="en-MX" sz="4000" dirty="0"/>
              <a:t>y al mundo tenebroso, luz;</a:t>
            </a:r>
            <a:br>
              <a:rPr lang="en-MX" sz="4000" dirty="0"/>
            </a:br>
            <a:r>
              <a:rPr lang="en-MX" sz="4000" dirty="0"/>
              <a:t>y todo aquel que cree en mí</a:t>
            </a:r>
            <a:br>
              <a:rPr lang="en-MX" sz="4000" dirty="0"/>
            </a:br>
            <a:r>
              <a:rPr lang="en-MX" sz="4000" dirty="0"/>
              <a:t>obtiene salvación.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D12F1DB-8997-6EB1-5686-7DB45DD5C576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08873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4093</TotalTime>
  <Words>100</Words>
  <Application>Microsoft Macintosh PowerPoint</Application>
  <PresentationFormat>Widescreen</PresentationFormat>
  <Paragraphs>8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129</cp:revision>
  <dcterms:created xsi:type="dcterms:W3CDTF">2022-05-23T20:34:02Z</dcterms:created>
  <dcterms:modified xsi:type="dcterms:W3CDTF">2026-09-15T19:46:22Z</dcterms:modified>
</cp:coreProperties>
</file>