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1" r:id="rId3"/>
    <p:sldId id="277" r:id="rId4"/>
    <p:sldId id="280" r:id="rId5"/>
    <p:sldId id="278" r:id="rId6"/>
    <p:sldId id="27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sé que Jesús murió por mí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Yo sé que Jesús murió por mí,</a:t>
            </a:r>
            <a:br>
              <a:rPr lang="en-MX" sz="4000" dirty="0"/>
            </a:br>
            <a:r>
              <a:rPr lang="en-MX" sz="4000" dirty="0"/>
              <a:t>porque la Biblia dice así,</a:t>
            </a:r>
            <a:br>
              <a:rPr lang="en-MX" sz="4000" dirty="0"/>
            </a:br>
            <a:r>
              <a:rPr lang="en-MX" sz="4000" dirty="0"/>
              <a:t>por todo pecador.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29F9A-7BC2-C732-526F-C044A2773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6871455-2DB3-2F8B-4DF3-2A4524AB9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FA53F6-B17D-194B-142F-D67AC089ADC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C2969F4-AFC8-3D9E-8B3B-16745CFE194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718971-39EE-BC18-EF7B-BB5ED16DAA9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sé que Jesús murió por mí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7A8EB2-EFE5-8948-806A-B551495CBEA5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6E4135-32C3-4EE3-1BBF-52CD033C7DE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¡Oh qué grande gozo!</a:t>
            </a:r>
            <a:br>
              <a:rPr lang="en-MX" sz="4000" dirty="0"/>
            </a:br>
            <a:r>
              <a:rPr lang="en-MX" sz="4000" i="1" dirty="0"/>
              <a:t>Grande, grande gozo.</a:t>
            </a:r>
            <a:br>
              <a:rPr lang="en-MX" sz="4000" dirty="0"/>
            </a:br>
            <a:r>
              <a:rPr lang="en-MX" sz="4000" i="1" dirty="0"/>
              <a:t>¡Oh qué grande gozo!</a:t>
            </a:r>
            <a:br>
              <a:rPr lang="en-MX" sz="4000" dirty="0"/>
            </a:br>
            <a:r>
              <a:rPr lang="en-MX" sz="4000" i="1" dirty="0"/>
              <a:t>Jesús murió en la cruz por mí.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16F294A-6300-F684-BE8A-4E23AFF6DC0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6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11D6B-8385-A160-65BB-99BE552A4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C0A884A-00B6-CFD7-F07B-207B8D861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4553E5-DB83-F8BB-151D-84E683D3519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B784BA-25BB-28C8-C276-3A0A30089BE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2C3BF1-B72E-EA9A-B8FC-B6EAA6EB0D4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sé que Jesús murió por mí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98735F-5928-6275-E95D-057DC091453F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AB3F94-D24A-5294-F9FA-2D555D3BA9F2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Jesús te ama, pecador.</a:t>
            </a:r>
            <a:br>
              <a:rPr lang="en-MX" sz="4000" dirty="0"/>
            </a:br>
            <a:r>
              <a:rPr lang="en-MX" sz="4000" dirty="0"/>
              <a:t>¿Por qué desprecias su amor,</a:t>
            </a:r>
            <a:br>
              <a:rPr lang="en-MX" sz="4000" dirty="0"/>
            </a:br>
            <a:r>
              <a:rPr lang="en-MX" sz="4000" dirty="0"/>
              <a:t>dejando de creer?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DBE0CE-DF30-ADE5-8EDE-563AE3375B8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912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832BB-34F6-011C-4FC3-FB752F30E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D098745-8F69-7560-3AB5-0F4821DE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373751-88D7-889E-CAAE-783A937BF6D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FDEC0D5-4A6D-252D-922B-696C87F019E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04DEF-59B9-17C3-4BD3-5E8C0D99849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sé que Jesús murió por mí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754F85-D17C-DA27-C086-13A45BD09335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CDA06B-9E20-A87B-19F6-F769EA63187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¡Oh qué grande gozo!</a:t>
            </a:r>
            <a:br>
              <a:rPr lang="en-MX" sz="4000" dirty="0"/>
            </a:br>
            <a:r>
              <a:rPr lang="en-MX" sz="4000" i="1" dirty="0"/>
              <a:t>Grande, grande gozo.</a:t>
            </a:r>
            <a:br>
              <a:rPr lang="en-MX" sz="4000" dirty="0"/>
            </a:br>
            <a:r>
              <a:rPr lang="en-MX" sz="4000" i="1" dirty="0"/>
              <a:t>¡Oh qué grande gozo!</a:t>
            </a:r>
            <a:br>
              <a:rPr lang="en-MX" sz="4000" dirty="0"/>
            </a:br>
            <a:r>
              <a:rPr lang="en-MX" sz="4000" i="1" dirty="0"/>
              <a:t>Jesús murió en la cruz por mí.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50A713-DF6C-D335-5A07-C58A1B3857C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55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A95CE-3341-8FAE-B9E0-13A2EF511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A8419BC-E3EF-524B-EBBE-73E16BB43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318D0C-9D1D-4252-8169-F817A5414FF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334DFE9-3223-47FC-113C-E8B0EE2066F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7495F1-07D8-4489-633C-5E45360B5D3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sé que Jesús murió por mí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9CA060-9E6D-8272-BEEB-F3BA5BCBBF8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97C6F5-9F06-EE37-5730-1D033091A6CC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El Salvador en gloria está,</a:t>
            </a:r>
            <a:br>
              <a:rPr lang="en-MX" sz="4000" dirty="0"/>
            </a:br>
            <a:r>
              <a:rPr lang="en-MX" sz="4000" dirty="0"/>
              <a:t>de donde pronto volverá,</a:t>
            </a:r>
            <a:br>
              <a:rPr lang="en-MX" sz="4000" dirty="0"/>
            </a:br>
            <a:r>
              <a:rPr lang="en-MX" sz="4000" dirty="0"/>
              <a:t>su pueblo a llevar.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D6D98B-B4C1-9440-6D1D-8DF061D3705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957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F1C0C-3FBE-07A3-D335-28085686C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7D23A91-65B0-D6EF-C1C8-E5B2A4EA7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661014-8D65-BF65-D1CE-BF19C52866A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8A2F91C-0B3B-570F-40A5-DD8B03346BF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E4234F-B993-99E5-B9E5-78761978C5C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sé que Jesús murió por mí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207BD8-26E3-34CC-E5FB-F59F5BE55C21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3C08AF-1D1E-C86E-8401-FA4E82AAEFB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¡Oh qué grande gozo!</a:t>
            </a:r>
            <a:br>
              <a:rPr lang="en-MX" sz="4000" dirty="0"/>
            </a:br>
            <a:r>
              <a:rPr lang="en-MX" sz="4000" i="1" dirty="0"/>
              <a:t>Grande, grande gozo.</a:t>
            </a:r>
            <a:br>
              <a:rPr lang="en-MX" sz="4000" dirty="0"/>
            </a:br>
            <a:r>
              <a:rPr lang="en-MX" sz="4000" i="1" dirty="0"/>
              <a:t>¡Oh qué grande gozo!</a:t>
            </a:r>
            <a:br>
              <a:rPr lang="en-MX" sz="4000" dirty="0"/>
            </a:br>
            <a:r>
              <a:rPr lang="en-MX" sz="4000" i="1" dirty="0"/>
              <a:t>Jesús murió en la cruz por mí.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9B8FE6B-B599-AB4F-2C10-680AD646079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2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4067</TotalTime>
  <Words>246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128</cp:revision>
  <dcterms:created xsi:type="dcterms:W3CDTF">2022-05-23T20:34:02Z</dcterms:created>
  <dcterms:modified xsi:type="dcterms:W3CDTF">2026-09-15T19:20:44Z</dcterms:modified>
</cp:coreProperties>
</file>