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82" r:id="rId3"/>
    <p:sldId id="283" r:id="rId4"/>
    <p:sldId id="284" r:id="rId5"/>
    <p:sldId id="285" r:id="rId6"/>
    <p:sldId id="28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0" y="193447"/>
            <a:ext cx="9845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quiero trabajar por 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Isaiah</a:t>
            </a:r>
            <a:r>
              <a:rPr lang="es-ES_tradnl" sz="1400" i="1" dirty="0"/>
              <a:t> </a:t>
            </a:r>
            <a:r>
              <a:rPr lang="es-ES_tradnl" sz="1400" i="1" dirty="0" err="1"/>
              <a:t>Baltzell</a:t>
            </a:r>
            <a:br>
              <a:rPr lang="es-ES_tradnl" sz="1400" i="1" dirty="0"/>
            </a:br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830317" y="1990679"/>
            <a:ext cx="1037371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trabajar</a:t>
            </a:r>
            <a:r>
              <a:rPr lang="en-CA" sz="4000" dirty="0"/>
              <a:t> por el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confiando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palabra y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amor.</a:t>
            </a:r>
            <a:br>
              <a:rPr lang="en-CA" sz="4000" dirty="0"/>
            </a:b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cantar</a:t>
            </a:r>
            <a:r>
              <a:rPr lang="en-CA" sz="4000" dirty="0"/>
              <a:t> y </a:t>
            </a:r>
            <a:r>
              <a:rPr lang="en-CA" sz="4000" dirty="0" err="1"/>
              <a:t>orar</a:t>
            </a:r>
            <a:r>
              <a:rPr lang="en-CA" sz="4000" dirty="0"/>
              <a:t>, y </a:t>
            </a:r>
            <a:r>
              <a:rPr lang="en-CA" sz="4000" dirty="0" err="1"/>
              <a:t>ocupado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estar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viña</a:t>
            </a:r>
            <a:r>
              <a:rPr lang="en-CA" sz="4000" dirty="0"/>
              <a:t> del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06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0" y="193447"/>
            <a:ext cx="9845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quiero trabajar por 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Isaiah</a:t>
            </a:r>
            <a:r>
              <a:rPr lang="es-ES_tradnl" sz="1400" i="1" dirty="0"/>
              <a:t> </a:t>
            </a:r>
            <a:r>
              <a:rPr lang="es-ES_tradnl" sz="1400" i="1" dirty="0" err="1"/>
              <a:t>Baltzell</a:t>
            </a:r>
            <a:br>
              <a:rPr lang="es-ES_tradnl" sz="1400" i="1" dirty="0"/>
            </a:br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830317" y="1990679"/>
            <a:ext cx="1037371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Trabajar</a:t>
            </a:r>
            <a:r>
              <a:rPr lang="en-CA" sz="4000" i="1" dirty="0"/>
              <a:t> y </a:t>
            </a:r>
            <a:r>
              <a:rPr lang="en-CA" sz="4000" i="1" dirty="0" err="1"/>
              <a:t>orar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, </a:t>
            </a: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 del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 err="1"/>
              <a:t>Sí</a:t>
            </a:r>
            <a:r>
              <a:rPr lang="en-CA" sz="4000" i="1" dirty="0"/>
              <a:t>, mi </a:t>
            </a:r>
            <a:r>
              <a:rPr lang="en-CA" sz="4000" i="1" dirty="0" err="1"/>
              <a:t>anhelo</a:t>
            </a:r>
            <a:r>
              <a:rPr lang="en-CA" sz="4000" i="1" dirty="0"/>
              <a:t> es </a:t>
            </a:r>
            <a:r>
              <a:rPr lang="en-CA" sz="4000" i="1" dirty="0" err="1"/>
              <a:t>orar</a:t>
            </a:r>
            <a:r>
              <a:rPr lang="en-CA" sz="4000" i="1" dirty="0"/>
              <a:t> y </a:t>
            </a:r>
            <a:r>
              <a:rPr lang="en-CA" sz="4000" i="1" dirty="0" err="1"/>
              <a:t>ocupado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estar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 del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6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0" y="193447"/>
            <a:ext cx="9845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quiero trabajar por 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Isaiah</a:t>
            </a:r>
            <a:r>
              <a:rPr lang="es-ES_tradnl" sz="1400" i="1" dirty="0"/>
              <a:t> </a:t>
            </a:r>
            <a:r>
              <a:rPr lang="es-ES_tradnl" sz="1400" i="1" dirty="0" err="1"/>
              <a:t>Baltzell</a:t>
            </a:r>
            <a:br>
              <a:rPr lang="es-ES_tradnl" sz="1400" i="1" dirty="0"/>
            </a:br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830317" y="1990679"/>
            <a:ext cx="1037371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cada</a:t>
            </a:r>
            <a:r>
              <a:rPr lang="en-CA" sz="4000" dirty="0"/>
              <a:t> día </a:t>
            </a:r>
            <a:r>
              <a:rPr lang="en-CA" sz="4000" dirty="0" err="1"/>
              <a:t>trabajar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esclavos</a:t>
            </a:r>
            <a:r>
              <a:rPr lang="en-CA" sz="4000" dirty="0"/>
              <a:t> del </a:t>
            </a:r>
            <a:r>
              <a:rPr lang="en-CA" sz="4000" dirty="0" err="1"/>
              <a:t>pecado</a:t>
            </a:r>
            <a:r>
              <a:rPr lang="en-CA" sz="4000" dirty="0"/>
              <a:t> </a:t>
            </a:r>
            <a:r>
              <a:rPr lang="en-CA" sz="4000" dirty="0" err="1"/>
              <a:t>libertar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conducirlos</a:t>
            </a:r>
            <a:r>
              <a:rPr lang="en-CA" sz="4000" dirty="0"/>
              <a:t> a Jesús, </a:t>
            </a:r>
            <a:r>
              <a:rPr lang="en-CA" sz="4000" dirty="0" err="1"/>
              <a:t>nuestro</a:t>
            </a:r>
            <a:r>
              <a:rPr lang="en-CA" sz="4000" dirty="0"/>
              <a:t> </a:t>
            </a:r>
            <a:r>
              <a:rPr lang="en-CA" sz="4000" dirty="0" err="1"/>
              <a:t>Guía</a:t>
            </a:r>
            <a:r>
              <a:rPr lang="en-CA" sz="4000" dirty="0"/>
              <a:t>, </a:t>
            </a:r>
            <a:r>
              <a:rPr lang="en-CA" sz="4000" dirty="0" err="1"/>
              <a:t>nuestra</a:t>
            </a:r>
            <a:r>
              <a:rPr lang="en-CA" sz="4000" dirty="0"/>
              <a:t> Luz,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viña</a:t>
            </a:r>
            <a:r>
              <a:rPr lang="en-CA" sz="4000" dirty="0"/>
              <a:t> del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48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0" y="193447"/>
            <a:ext cx="9845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quiero trabajar por 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Isaiah</a:t>
            </a:r>
            <a:r>
              <a:rPr lang="es-ES_tradnl" sz="1400" i="1" dirty="0"/>
              <a:t> </a:t>
            </a:r>
            <a:r>
              <a:rPr lang="es-ES_tradnl" sz="1400" i="1" dirty="0" err="1"/>
              <a:t>Baltzell</a:t>
            </a:r>
            <a:br>
              <a:rPr lang="es-ES_tradnl" sz="1400" i="1" dirty="0"/>
            </a:br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830317" y="1990679"/>
            <a:ext cx="1037371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Trabajar</a:t>
            </a:r>
            <a:r>
              <a:rPr lang="en-CA" sz="4000" i="1" dirty="0"/>
              <a:t> y </a:t>
            </a:r>
            <a:r>
              <a:rPr lang="en-CA" sz="4000" i="1" dirty="0" err="1"/>
              <a:t>orar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, </a:t>
            </a: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 del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 err="1"/>
              <a:t>Sí</a:t>
            </a:r>
            <a:r>
              <a:rPr lang="en-CA" sz="4000" i="1" dirty="0"/>
              <a:t>, mi </a:t>
            </a:r>
            <a:r>
              <a:rPr lang="en-CA" sz="4000" i="1" dirty="0" err="1"/>
              <a:t>anhelo</a:t>
            </a:r>
            <a:r>
              <a:rPr lang="en-CA" sz="4000" i="1" dirty="0"/>
              <a:t> es </a:t>
            </a:r>
            <a:r>
              <a:rPr lang="en-CA" sz="4000" i="1" dirty="0" err="1"/>
              <a:t>orar</a:t>
            </a:r>
            <a:r>
              <a:rPr lang="en-CA" sz="4000" i="1" dirty="0"/>
              <a:t> y </a:t>
            </a:r>
            <a:r>
              <a:rPr lang="en-CA" sz="4000" i="1" dirty="0" err="1"/>
              <a:t>ocupado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estar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 del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500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0" y="193447"/>
            <a:ext cx="9845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quiero trabajar por 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Isaiah</a:t>
            </a:r>
            <a:r>
              <a:rPr lang="es-ES_tradnl" sz="1400" i="1" dirty="0"/>
              <a:t> </a:t>
            </a:r>
            <a:r>
              <a:rPr lang="es-ES_tradnl" sz="1400" i="1" dirty="0" err="1"/>
              <a:t>Baltzell</a:t>
            </a:r>
            <a:br>
              <a:rPr lang="es-ES_tradnl" sz="1400" i="1" dirty="0"/>
            </a:br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830317" y="1990679"/>
            <a:ext cx="1037371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ser </a:t>
            </a:r>
            <a:r>
              <a:rPr lang="en-CA" sz="4000" dirty="0" err="1"/>
              <a:t>obrero</a:t>
            </a:r>
            <a:r>
              <a:rPr lang="en-CA" sz="4000" dirty="0"/>
              <a:t> de valor,</a:t>
            </a:r>
            <a:br>
              <a:rPr lang="en-CA" sz="4000" dirty="0"/>
            </a:br>
            <a:r>
              <a:rPr lang="en-CA" sz="4000" dirty="0" err="1"/>
              <a:t>confiando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el </a:t>
            </a:r>
            <a:r>
              <a:rPr lang="en-CA" sz="4000" dirty="0" err="1"/>
              <a:t>poder</a:t>
            </a:r>
            <a:r>
              <a:rPr lang="en-CA" sz="4000" dirty="0"/>
              <a:t> del Salvador.</a:t>
            </a:r>
            <a:br>
              <a:rPr lang="en-CA" sz="4000" dirty="0"/>
            </a:br>
            <a:r>
              <a:rPr lang="en-CA" sz="4000" dirty="0"/>
              <a:t>El que </a:t>
            </a:r>
            <a:r>
              <a:rPr lang="en-CA" sz="4000" dirty="0" err="1"/>
              <a:t>quiera</a:t>
            </a:r>
            <a:r>
              <a:rPr lang="en-CA" sz="4000" dirty="0"/>
              <a:t> </a:t>
            </a:r>
            <a:r>
              <a:rPr lang="en-CA" sz="4000" dirty="0" err="1"/>
              <a:t>trabajar</a:t>
            </a:r>
            <a:r>
              <a:rPr lang="en-CA" sz="4000" dirty="0"/>
              <a:t> </a:t>
            </a:r>
            <a:r>
              <a:rPr lang="en-CA" sz="4000" dirty="0" err="1"/>
              <a:t>hallará</a:t>
            </a:r>
            <a:r>
              <a:rPr lang="en-CA" sz="4000" dirty="0"/>
              <a:t> </a:t>
            </a:r>
            <a:r>
              <a:rPr lang="en-CA" sz="4000" dirty="0" err="1"/>
              <a:t>también</a:t>
            </a:r>
            <a:r>
              <a:rPr lang="en-CA" sz="4000" dirty="0"/>
              <a:t> </a:t>
            </a:r>
            <a:r>
              <a:rPr lang="en-CA" sz="4000" dirty="0" err="1"/>
              <a:t>lugar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viña</a:t>
            </a:r>
            <a:r>
              <a:rPr lang="en-CA" sz="4000" dirty="0"/>
              <a:t> del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489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0" y="193447"/>
            <a:ext cx="9845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quiero trabajar por el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Isaiah</a:t>
            </a:r>
            <a:r>
              <a:rPr lang="es-ES_tradnl" sz="1400" i="1" dirty="0"/>
              <a:t> </a:t>
            </a:r>
            <a:r>
              <a:rPr lang="es-ES_tradnl" sz="1400" i="1" dirty="0" err="1"/>
              <a:t>Baltzell</a:t>
            </a:r>
            <a:br>
              <a:rPr lang="es-ES_tradnl" sz="1400" i="1" dirty="0"/>
            </a:br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830317" y="1990679"/>
            <a:ext cx="1037371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Trabajar</a:t>
            </a:r>
            <a:r>
              <a:rPr lang="en-CA" sz="4000" i="1" dirty="0"/>
              <a:t> y </a:t>
            </a:r>
            <a:r>
              <a:rPr lang="en-CA" sz="4000" i="1" dirty="0" err="1"/>
              <a:t>orar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, </a:t>
            </a: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 del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 err="1"/>
              <a:t>Sí</a:t>
            </a:r>
            <a:r>
              <a:rPr lang="en-CA" sz="4000" i="1" dirty="0"/>
              <a:t>, mi </a:t>
            </a:r>
            <a:r>
              <a:rPr lang="en-CA" sz="4000" i="1" dirty="0" err="1"/>
              <a:t>anhelo</a:t>
            </a:r>
            <a:r>
              <a:rPr lang="en-CA" sz="4000" i="1" dirty="0"/>
              <a:t> es </a:t>
            </a:r>
            <a:r>
              <a:rPr lang="en-CA" sz="4000" i="1" dirty="0" err="1"/>
              <a:t>orar</a:t>
            </a:r>
            <a:r>
              <a:rPr lang="en-CA" sz="4000" i="1" dirty="0"/>
              <a:t> y </a:t>
            </a:r>
            <a:r>
              <a:rPr lang="en-CA" sz="4000" i="1" dirty="0" err="1"/>
              <a:t>ocupado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estar</a:t>
            </a:r>
            <a:br>
              <a:rPr lang="en-CA" sz="4000" dirty="0"/>
            </a:br>
            <a:r>
              <a:rPr lang="en-CA" sz="4000" i="1" dirty="0" err="1"/>
              <a:t>en</a:t>
            </a:r>
            <a:r>
              <a:rPr lang="en-CA" sz="4000" i="1" dirty="0"/>
              <a:t> la </a:t>
            </a:r>
            <a:r>
              <a:rPr lang="en-CA" sz="4000" i="1" dirty="0" err="1"/>
              <a:t>viña</a:t>
            </a:r>
            <a:r>
              <a:rPr lang="en-CA" sz="4000" i="1" dirty="0"/>
              <a:t> del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879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315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</cp:revision>
  <dcterms:created xsi:type="dcterms:W3CDTF">2021-10-09T20:00:20Z</dcterms:created>
  <dcterms:modified xsi:type="dcterms:W3CDTF">2021-10-15T20:30:27Z</dcterms:modified>
</cp:coreProperties>
</file>