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6" r:id="rId2"/>
    <p:sldId id="281" r:id="rId3"/>
    <p:sldId id="277" r:id="rId4"/>
    <p:sldId id="282" r:id="rId5"/>
    <p:sldId id="278" r:id="rId6"/>
    <p:sldId id="283" r:id="rId7"/>
    <p:sldId id="279" r:id="rId8"/>
    <p:sldId id="28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14/9/26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14/9/26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14/9/26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14/9/26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942E6-C68A-77F6-3172-41324C439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E0B4B36-B3F8-8045-02B3-5E49957FE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91E232-E031-F1BE-A3BD-E5CCC2616A5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5DF5558-FAFC-5D5C-1200-528AFFC272D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45A62F-927A-806B-30FF-DD3BE38D9920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Yo quiero ser limpio, bendito Jesús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54CB01-62D9-1B53-E347-D00CC3991938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James Nicholson</a:t>
            </a:r>
          </a:p>
          <a:p>
            <a:r>
              <a:rPr lang="en-US" i="1" dirty="0"/>
              <a:t>Tr. </a:t>
            </a:r>
            <a:r>
              <a:rPr lang="en-MX" i="1" dirty="0"/>
              <a:t>H. W. Cragin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81764E-0451-87A9-BDF3-61D5EC395D9B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Yo quiero ser limpio, bendito Jesús;</a:t>
            </a:r>
            <a:br>
              <a:rPr lang="en-MX" sz="4000" dirty="0"/>
            </a:br>
            <a:r>
              <a:rPr lang="en-MX" sz="4000" dirty="0"/>
              <a:t>deseo por siempre andar en tu luz;</a:t>
            </a:r>
            <a:br>
              <a:rPr lang="en-MX" sz="4000" dirty="0"/>
            </a:br>
            <a:r>
              <a:rPr lang="en-MX" sz="4000" dirty="0"/>
              <a:t>tan sólo en tu sangre limpieza tendré,</a:t>
            </a:r>
            <a:br>
              <a:rPr lang="en-MX" sz="4000" dirty="0"/>
            </a:br>
            <a:r>
              <a:rPr lang="en-MX" sz="4000" dirty="0"/>
              <a:t>lavado y más blanco que nieve seré.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AA0E19-F480-D965-BE69-BDBCF44E2AD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4102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11E06-89F0-32A2-CF4E-7944A59F4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C9AC4DE-1FA0-F24D-C58F-0BC316DEC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B57408-1936-2D6B-8E43-47C3904CAB6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B85288F-0FA6-3306-F239-BA8AB889FF86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5F2494-EC2A-FB72-6655-D48B21134DE2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Yo quiero ser limpio, bendito Jesús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205995-2548-2A25-5FB5-6BFE255AA517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James Nicholson</a:t>
            </a:r>
          </a:p>
          <a:p>
            <a:r>
              <a:rPr lang="en-US" i="1" dirty="0"/>
              <a:t>Tr. </a:t>
            </a:r>
            <a:r>
              <a:rPr lang="en-MX" i="1" dirty="0"/>
              <a:t>H. W. Cragin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B57C9F-4FF3-EFFA-5CE3-1C89C3B8800C}"/>
              </a:ext>
            </a:extLst>
          </p:cNvPr>
          <p:cNvSpPr/>
          <p:nvPr/>
        </p:nvSpPr>
        <p:spPr>
          <a:xfrm>
            <a:off x="481914" y="2171319"/>
            <a:ext cx="112281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Más blanco que la nieve seré;</a:t>
            </a:r>
            <a:br>
              <a:rPr lang="en-MX" sz="4000" dirty="0"/>
            </a:br>
            <a:r>
              <a:rPr lang="en-MX" sz="4000" i="1" dirty="0"/>
              <a:t>lavado en tu sangre y limpio por fe.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92F3299-C67C-2AFB-5E67-C201F2FD951F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2503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8C180-A53C-C5E6-D41C-F78D0F0EE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A10B13D8-AFA7-BF21-F4CD-037B359C6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81B0EE4-8DBB-56A5-CECF-4C827B2A641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A520A3A-3E65-34FF-AA88-9177522C3DE4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B09D2C-9408-955E-C29D-CE583F411271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Yo quiero ser limpio, bendito Jesús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8E474C-3D8F-ACEB-4B26-638D31F350F5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James Nicholson</a:t>
            </a:r>
          </a:p>
          <a:p>
            <a:r>
              <a:rPr lang="en-US" i="1" dirty="0"/>
              <a:t>Tr. </a:t>
            </a:r>
            <a:r>
              <a:rPr lang="en-MX" i="1" dirty="0"/>
              <a:t>H. W. Cragin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A20D38-9AD5-A771-F29A-F341F13C47CB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MX" sz="4000" dirty="0"/>
              <a:t>Que en mi alma no pueda lo impuro quedar,</a:t>
            </a:r>
            <a:br>
              <a:rPr lang="en-MX" sz="4000" dirty="0"/>
            </a:br>
            <a:r>
              <a:rPr lang="en-MX" sz="4000" dirty="0"/>
              <a:t>mis manchas, tu sangre las puede quitar.</a:t>
            </a:r>
            <a:br>
              <a:rPr lang="en-MX" sz="4000" dirty="0"/>
            </a:br>
            <a:r>
              <a:rPr lang="en-MX" sz="4000" dirty="0"/>
              <a:t>Los ídolos todos los desecharé.</a:t>
            </a:r>
            <a:br>
              <a:rPr lang="en-MX" sz="4000" dirty="0"/>
            </a:br>
            <a:r>
              <a:rPr lang="en-MX" sz="4000" dirty="0"/>
              <a:t>Lavado y más blanco que nieve seré.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0820A7D-35A2-7676-3107-AFDE3E88992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8730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9BB18-15EC-9180-DC0B-474BD2679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B1F92636-FABF-48F1-EFE6-D1BFDA05BB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FBAD33-FD9A-D716-F1FE-D46AAA6B0CBD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AE214B9-BEA8-7105-7BAC-AECDF96D5D63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CDE7ED-69BD-ADF7-550C-EE422BCE8896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Yo quiero ser limpio, bendito Jesús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F5A0DC-2BD9-1E06-8768-2289227E15EC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James Nicholson</a:t>
            </a:r>
          </a:p>
          <a:p>
            <a:r>
              <a:rPr lang="en-US" i="1" dirty="0"/>
              <a:t>Tr. </a:t>
            </a:r>
            <a:r>
              <a:rPr lang="en-MX" i="1" dirty="0"/>
              <a:t>H. W. Cragin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34C311C-9266-5CCE-FAB7-B9A50B573E48}"/>
              </a:ext>
            </a:extLst>
          </p:cNvPr>
          <p:cNvSpPr/>
          <p:nvPr/>
        </p:nvSpPr>
        <p:spPr>
          <a:xfrm>
            <a:off x="481914" y="2171319"/>
            <a:ext cx="112281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Más blanco que la nieve seré;</a:t>
            </a:r>
            <a:br>
              <a:rPr lang="en-MX" sz="4000" dirty="0"/>
            </a:br>
            <a:r>
              <a:rPr lang="en-MX" sz="4000" i="1" dirty="0"/>
              <a:t>lavado en tu sangre y limpio por fe.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9C87BE7-A580-6456-8760-4C4E30C7BFD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5875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7F012D-A83F-0AE2-F1D9-81BD52C77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1268B64-9C9D-EA96-3B87-19C146996F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7E44D61-221E-0CBF-9C8E-ED5CA8BA748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D2C50BB-1605-458B-5BDD-DF0E12A8FE8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95C4CF-7780-9699-3CC1-1DE67FC211ED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Yo quiero ser limpio, bendito Jesús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3855FC-7B8D-E01A-8BB4-36422E89FA4A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James Nicholson</a:t>
            </a:r>
          </a:p>
          <a:p>
            <a:r>
              <a:rPr lang="en-US" i="1" dirty="0"/>
              <a:t>Tr. </a:t>
            </a:r>
            <a:r>
              <a:rPr lang="en-MX" i="1" dirty="0"/>
              <a:t>H. W. Cragin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3D4E3F-5F9E-CB32-F9BC-5D359535B7A9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3.</a:t>
            </a:r>
            <a:br>
              <a:rPr lang="en-CA" sz="4000" dirty="0"/>
            </a:br>
            <a:r>
              <a:rPr lang="en-MX" sz="4000" dirty="0"/>
              <a:t>Tú, Cristo, me ayudas mi ofrenda a dar</a:t>
            </a:r>
            <a:br>
              <a:rPr lang="en-MX" sz="4000" dirty="0"/>
            </a:br>
            <a:r>
              <a:rPr lang="en-MX" sz="4000" dirty="0"/>
              <a:t>con fe y humildad en tu santo altar,</a:t>
            </a:r>
            <a:br>
              <a:rPr lang="en-MX" sz="4000" dirty="0"/>
            </a:br>
            <a:r>
              <a:rPr lang="en-MX" sz="4000" dirty="0"/>
              <a:t>te entrego mi vida y así por la fe</a:t>
            </a:r>
            <a:br>
              <a:rPr lang="en-MX" sz="4000" dirty="0"/>
            </a:br>
            <a:r>
              <a:rPr lang="en-MX" sz="4000" dirty="0"/>
              <a:t>lavado y más blanco que nieve seré.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DA061D6-8606-C2C2-F68E-8FB96956D11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1496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5C588-D8F9-99C2-FFE5-C5A9B21E7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093B343-1D55-08C4-111E-3F851DCB2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D57B6F-89F1-DE74-F3ED-C04C6894900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564C29A-93A7-5872-E985-699980F7F8D2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C1DECB-A851-5E46-8CD9-33AADB036A1D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Yo quiero ser limpio, bendito Jesús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C635CD-CB56-1536-CF04-F4C058501AB5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James Nicholson</a:t>
            </a:r>
          </a:p>
          <a:p>
            <a:r>
              <a:rPr lang="en-US" i="1" dirty="0"/>
              <a:t>Tr. </a:t>
            </a:r>
            <a:r>
              <a:rPr lang="en-MX" i="1" dirty="0"/>
              <a:t>H. W. Cragin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2C4760D-3A3E-A075-FDFF-A3E9FDE4227C}"/>
              </a:ext>
            </a:extLst>
          </p:cNvPr>
          <p:cNvSpPr/>
          <p:nvPr/>
        </p:nvSpPr>
        <p:spPr>
          <a:xfrm>
            <a:off x="481914" y="2171319"/>
            <a:ext cx="112281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Más blanco que la nieve seré;</a:t>
            </a:r>
            <a:br>
              <a:rPr lang="en-MX" sz="4000" dirty="0"/>
            </a:br>
            <a:r>
              <a:rPr lang="en-MX" sz="4000" i="1" dirty="0"/>
              <a:t>lavado en tu sangre y limpio por fe.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34F814E-2796-E4EB-F1FB-3E23C740974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4665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8AFCD1-FAD8-3055-C2F8-E5FD6A258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B3ED955-F8FA-B402-3C08-C94B11EDCA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61B19E-4046-BBEA-FD78-6D249E8B9494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AE7E52D-9109-347E-152C-EF3DA01C1373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3EF69D-0D6A-7BB0-4071-B4F0FE21FC6E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Yo quiero ser limpio, bendito Jesús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F12F6F-E95D-9726-89A3-1FD1574648CF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James Nicholson</a:t>
            </a:r>
          </a:p>
          <a:p>
            <a:r>
              <a:rPr lang="en-US" i="1" dirty="0"/>
              <a:t>Tr. </a:t>
            </a:r>
            <a:r>
              <a:rPr lang="en-MX" i="1" dirty="0"/>
              <a:t>H. W. Cragin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92220A-1E84-0FC3-B31B-80C82B80295A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4.</a:t>
            </a:r>
            <a:br>
              <a:rPr lang="en-CA" sz="4000" dirty="0"/>
            </a:br>
            <a:r>
              <a:rPr lang="en-MX" sz="4000" dirty="0"/>
              <a:t>Por esta pureza doy gracias a Ti,</a:t>
            </a:r>
            <a:br>
              <a:rPr lang="en-MX" sz="4000" dirty="0"/>
            </a:br>
            <a:r>
              <a:rPr lang="en-MX" sz="4000" dirty="0"/>
              <a:t>pues santificado por tu gracia fui;</a:t>
            </a:r>
            <a:br>
              <a:rPr lang="en-MX" sz="4000" dirty="0"/>
            </a:br>
            <a:r>
              <a:rPr lang="en-MX" sz="4000" dirty="0"/>
              <a:t>limpieza tu sangre me trajo, yo sé;</a:t>
            </a:r>
            <a:br>
              <a:rPr lang="en-MX" sz="4000" dirty="0"/>
            </a:br>
            <a:r>
              <a:rPr lang="en-MX" sz="4000" dirty="0"/>
              <a:t>lavado y más blanco que nieve seré.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FEF57CC-7030-2DF7-E551-9FBCEBB8E615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8119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AEE32-E995-B3CF-8B74-6ABE9CABE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43208E58-DD48-EE7E-E731-0E0262EC5B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7F64D9-0AAF-8CC3-B613-88BFB7F4A077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3133B62-61A0-4AB6-8601-C056E8CA827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D64432-8B16-DAE5-2693-0220FC3A9E55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Yo quiero ser limpio, bendito Jesús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5C9221-9F86-E4AC-71FA-68DD570BAB7F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James Nicholson</a:t>
            </a:r>
          </a:p>
          <a:p>
            <a:r>
              <a:rPr lang="en-US" i="1" dirty="0"/>
              <a:t>Tr. </a:t>
            </a:r>
            <a:r>
              <a:rPr lang="en-MX" i="1" dirty="0"/>
              <a:t>H. W. Cragin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40E4DA-D5BB-EC1C-03DB-D1B38238B8E6}"/>
              </a:ext>
            </a:extLst>
          </p:cNvPr>
          <p:cNvSpPr/>
          <p:nvPr/>
        </p:nvSpPr>
        <p:spPr>
          <a:xfrm>
            <a:off x="481914" y="2171319"/>
            <a:ext cx="112281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Más blanco que la nieve quedé;</a:t>
            </a:r>
            <a:br>
              <a:rPr lang="en-MX" sz="4000" dirty="0"/>
            </a:br>
            <a:r>
              <a:rPr lang="en-MX" sz="4000" i="1" dirty="0"/>
              <a:t>lavado en tu sangre, soy limpio por fe.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657B96E-3212-888F-E1E9-BA6043A7AE4D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0654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4066</TotalTime>
  <Words>418</Words>
  <Application>Microsoft Macintosh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127</cp:revision>
  <dcterms:created xsi:type="dcterms:W3CDTF">2022-05-23T20:34:02Z</dcterms:created>
  <dcterms:modified xsi:type="dcterms:W3CDTF">2026-09-15T01:09:06Z</dcterms:modified>
</cp:coreProperties>
</file>