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1" r:id="rId3"/>
    <p:sldId id="277" r:id="rId4"/>
    <p:sldId id="280" r:id="rId5"/>
    <p:sldId id="278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quiero ser cual mi Jesús,</a:t>
            </a:r>
            <a:br>
              <a:rPr lang="en-MX" sz="4000" dirty="0"/>
            </a:br>
            <a:r>
              <a:rPr lang="en-MX" sz="4000" dirty="0"/>
              <a:t>sirviéndole con lealtad;</a:t>
            </a:r>
            <a:br>
              <a:rPr lang="en-MX" sz="4000" dirty="0"/>
            </a:br>
            <a:r>
              <a:rPr lang="en-MX" sz="4000" dirty="0"/>
              <a:t>sincero y fiel anhelo ser,</a:t>
            </a:r>
            <a:br>
              <a:rPr lang="en-MX" sz="4000" dirty="0"/>
            </a:br>
            <a:r>
              <a:rPr lang="en-MX" sz="4000" dirty="0"/>
              <a:t>cumpliendo su voluntad.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8B5A2-AC82-8AB7-799B-84248CBAA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F4CDD0C-21D0-2DCB-A470-6CDFFE849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1DF883-9C08-0395-CE60-65C4FAEBF4D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E051429-B110-5893-CCBD-291E705829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08E29-79D8-79FC-6CCD-6B928265918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EFD757-189E-0362-48FD-DB23FA40281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8AACCA-1621-BA92-57A9-A8561718C6C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y más cual mi Jesús</a:t>
            </a:r>
            <a:br>
              <a:rPr lang="en-MX" sz="4000" dirty="0"/>
            </a:br>
            <a:r>
              <a:rPr lang="en-MX" sz="4000" i="1" dirty="0"/>
              <a:t>en mi vida quiero ser;</a:t>
            </a:r>
            <a:br>
              <a:rPr lang="en-MX" sz="4000" dirty="0"/>
            </a:br>
            <a:r>
              <a:rPr lang="en-MX" sz="4000" i="1" dirty="0"/>
              <a:t>más y más cual mi Señor</a:t>
            </a:r>
            <a:br>
              <a:rPr lang="en-MX" sz="4000" dirty="0"/>
            </a:br>
            <a:r>
              <a:rPr lang="en-MX" sz="4000" i="1" dirty="0"/>
              <a:t>seré por su gran poder.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C11AAE-BB88-B59C-B062-0D400C3E8E8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09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BEAF5-0954-C8CF-74AF-9DF75232C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9128DB7-97F7-7113-C00C-253F04993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663FE2-97B1-8816-7E4D-A3EC9467D30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895A134-FC60-FB98-73A7-5FEE1856E1C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757B64-F369-F1F4-323C-4C3E07C7AFA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09B29-26E5-2839-D717-86161339A21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5EAA4D-4469-9B69-D6C0-878DDFE074E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Humilde quiero siempre ser</a:t>
            </a:r>
            <a:br>
              <a:rPr lang="en-MX" sz="4000" dirty="0"/>
            </a:br>
            <a:r>
              <a:rPr lang="en-MX" sz="4000" dirty="0"/>
              <a:t>cual fuera mi Salvador,</a:t>
            </a:r>
            <a:br>
              <a:rPr lang="en-MX" sz="4000" dirty="0"/>
            </a:br>
            <a:r>
              <a:rPr lang="en-MX" sz="4000" dirty="0"/>
              <a:t>no quiero glorias ni poder</a:t>
            </a:r>
            <a:br>
              <a:rPr lang="en-MX" sz="4000" dirty="0"/>
            </a:br>
            <a:r>
              <a:rPr lang="en-MX" sz="4000" dirty="0"/>
              <a:t>indignos de mi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CF4DE5A-9EFA-124A-FA76-A5AE842468D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51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B71E9-2F95-5E13-16FE-FCAC9E1EE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8D81439-93AA-B51B-EA6B-E46CB2CA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AA67EA-C7EA-5F7E-C4C8-9FD756C9DE5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4242CB-D7EF-D03B-89E0-41BB2AA7203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AA2D2A-454F-D8CE-6C8F-51BE91865C2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671E98-C34D-FA89-C2BA-059102D57DE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0457EC-AB41-96E1-5F31-F6F8BDD45B1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y más cual mi Jesús</a:t>
            </a:r>
            <a:br>
              <a:rPr lang="en-MX" sz="4000" dirty="0"/>
            </a:br>
            <a:r>
              <a:rPr lang="en-MX" sz="4000" i="1" dirty="0"/>
              <a:t>en mi vida quiero ser;</a:t>
            </a:r>
            <a:br>
              <a:rPr lang="en-MX" sz="4000" dirty="0"/>
            </a:br>
            <a:r>
              <a:rPr lang="en-MX" sz="4000" i="1" dirty="0"/>
              <a:t>más y más cual mi Señor</a:t>
            </a:r>
            <a:br>
              <a:rPr lang="en-MX" sz="4000" dirty="0"/>
            </a:br>
            <a:r>
              <a:rPr lang="en-MX" sz="4000" i="1" dirty="0"/>
              <a:t>seré por su gran poder.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C00FA5-FFA2-9E00-1F97-275771CD5A5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82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4C4C-A833-B7C6-F817-5A9E4F7EB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32FD36E-A14E-DBDA-A00F-C36A0D432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31CAD5-F304-3F1E-6669-FD26E096301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155C8EC-F69B-531C-FCCE-C83D590C07E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ED077-C8ED-A992-34D0-683A477DF5E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6E8D63-0772-364C-8D4B-4ABA8810683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890015-061D-0D5C-2664-11AEE01C62A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En todo quiero yo seguir</a:t>
            </a:r>
            <a:br>
              <a:rPr lang="en-MX" sz="4000" dirty="0"/>
            </a:br>
            <a:r>
              <a:rPr lang="en-MX" sz="4000" dirty="0"/>
              <a:t>las huellas de mi Señor,</a:t>
            </a:r>
            <a:br>
              <a:rPr lang="en-MX" sz="4000" dirty="0"/>
            </a:br>
            <a:r>
              <a:rPr lang="en-MX" sz="4000" dirty="0"/>
              <a:t>y por doquier hacer sentir</a:t>
            </a:r>
            <a:br>
              <a:rPr lang="en-MX" sz="4000" dirty="0"/>
            </a:br>
            <a:r>
              <a:rPr lang="en-MX" sz="4000" dirty="0"/>
              <a:t>lo que hizo en mí su amor.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0F086C-4D7E-ECDA-AF09-550F69296F9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49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692B1-8F15-3322-77C2-CB2DB0B06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5D39607-FA56-9CE7-5254-1615A56CF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04BD5E-7E9E-21E6-88B8-098FEEA7980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7C6D09-59D0-FF6C-F01C-190867F5080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2299B-5E93-EFBC-3920-870190D7224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quiero ser cual mi Jesús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9B596-86A8-5EC6-F62E-02A661B3E24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Jairus M. Stillman</a:t>
            </a:r>
          </a:p>
          <a:p>
            <a:r>
              <a:rPr lang="en-US" i="1" dirty="0"/>
              <a:t>Tr. Vicente Mendoza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23E81-3055-62A1-1991-63190811A9B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Más y más cual mi Jesús</a:t>
            </a:r>
            <a:br>
              <a:rPr lang="en-MX" sz="4000" dirty="0"/>
            </a:br>
            <a:r>
              <a:rPr lang="en-MX" sz="4000" i="1" dirty="0"/>
              <a:t>en mi vida quiero ser;</a:t>
            </a:r>
            <a:br>
              <a:rPr lang="en-MX" sz="4000" dirty="0"/>
            </a:br>
            <a:r>
              <a:rPr lang="en-MX" sz="4000" i="1" dirty="0"/>
              <a:t>más y más cual mi Señor</a:t>
            </a:r>
            <a:br>
              <a:rPr lang="en-MX" sz="4000" dirty="0"/>
            </a:br>
            <a:r>
              <a:rPr lang="en-MX" sz="4000" i="1" dirty="0"/>
              <a:t>seré por su gran poder.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1AA9D-D292-3E50-0848-2DB29B21ED7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195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4063</TotalTime>
  <Words>295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126</cp:revision>
  <dcterms:created xsi:type="dcterms:W3CDTF">2022-05-23T20:34:02Z</dcterms:created>
  <dcterms:modified xsi:type="dcterms:W3CDTF">2026-09-15T01:06:05Z</dcterms:modified>
</cp:coreProperties>
</file>