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16/9/26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espero la aurora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Samuel T. Francis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Yo espero la aurora de aquel amanecer</a:t>
            </a:r>
            <a:br>
              <a:rPr lang="en-MX" sz="4000" dirty="0"/>
            </a:br>
            <a:r>
              <a:rPr lang="en-MX" sz="4000" dirty="0"/>
              <a:t>que mis penas, como a sombra, haga prestas vanecer.</a:t>
            </a:r>
            <a:br>
              <a:rPr lang="en-MX" sz="4000" dirty="0"/>
            </a:br>
            <a:r>
              <a:rPr lang="en-MX" sz="4000" dirty="0"/>
              <a:t>Cuando deje, con mi Amado, este valle de dolor</a:t>
            </a:r>
            <a:br>
              <a:rPr lang="en-MX" sz="4000" dirty="0"/>
            </a:br>
            <a:r>
              <a:rPr lang="en-MX" sz="4000" dirty="0"/>
              <a:t>y entone dulce canto a mi eterno Redentor.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95F8B-C5D7-FD09-F1F0-5AF899733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F3B60F4-EE70-8A23-28CA-F4E19EBF9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D75B3C-B126-2D56-1091-CCF3983A315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49B3853-2AC1-5860-B4A1-FED8584469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AB375A-A7B1-7E31-17C7-70584A832C1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espero la aurora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05681B-4840-1603-23CE-E86AF3022A2A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Samuel T. Francis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4B04A4-517B-56CE-12DE-DA257A41785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Una estrella en el oriente tras la niebla puedo ver</a:t>
            </a:r>
            <a:br>
              <a:rPr lang="en-MX" sz="4000" dirty="0"/>
            </a:br>
            <a:r>
              <a:rPr lang="en-MX" sz="4000" dirty="0"/>
              <a:t>que me dice: Pronto viene un glorioso amanecer.</a:t>
            </a:r>
            <a:br>
              <a:rPr lang="en-MX" sz="4000" dirty="0"/>
            </a:br>
            <a:r>
              <a:rPr lang="en-MX" sz="4000" dirty="0"/>
              <a:t>De penumbras y arreboles, de aurora a plena luz</a:t>
            </a:r>
            <a:br>
              <a:rPr lang="en-MX" sz="4000" dirty="0"/>
            </a:br>
            <a:r>
              <a:rPr lang="en-MX" sz="4000" dirty="0"/>
              <a:t>huyan penas y dolores. ¡Ven, sí, ven, Señor Jesús!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C5F137-041C-DA0A-6B98-1B3409C5AA1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66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C1A76-3E99-6633-5321-E911C08FD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0F2E6DF-30E3-6223-90E1-AA5EF4056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440C90-D505-52B9-039A-930F05E742A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4F22829-27F2-9A66-DD69-307D58EE4E1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78A1DE-F290-BA9B-C3B4-CAC4CF56571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espero la aurora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B94F26-D387-6AEF-7271-50FA71F266D3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Samuel T. Francis</a:t>
            </a:r>
          </a:p>
          <a:p>
            <a:r>
              <a:rPr lang="es-ES" i="1" dirty="0"/>
              <a:t>Es traducido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8F65A1-E388-2653-F2DB-42E178FB41D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Yo espero el regreso del que en la cruz murió;</a:t>
            </a:r>
            <a:br>
              <a:rPr lang="en-MX" sz="4000" dirty="0"/>
            </a:br>
            <a:r>
              <a:rPr lang="en-MX" sz="4000" dirty="0"/>
              <a:t>su amante voz recuerdo: "Volveré", me prometió.</a:t>
            </a:r>
            <a:br>
              <a:rPr lang="en-MX" sz="4000" dirty="0"/>
            </a:br>
            <a:r>
              <a:rPr lang="en-MX" sz="4000" dirty="0"/>
              <a:t>Puedo oír ya sus pisadas que se acercan al umbral.</a:t>
            </a:r>
            <a:br>
              <a:rPr lang="en-MX" sz="4000" dirty="0"/>
            </a:br>
            <a:r>
              <a:rPr lang="en-MX" sz="4000" dirty="0"/>
              <a:t>¡Cuán ansiosa espera mi alma ese día eternal!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6A8CBD-52BE-12BF-DC0D-02B1C0F05EB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953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4102</TotalTime>
  <Words>196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132</cp:revision>
  <dcterms:created xsi:type="dcterms:W3CDTF">2022-05-23T20:34:02Z</dcterms:created>
  <dcterms:modified xsi:type="dcterms:W3CDTF">2026-09-16T17:39:45Z</dcterms:modified>
</cp:coreProperties>
</file>