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-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escucho, buen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Lewis Hartsough</a:t>
            </a:r>
          </a:p>
          <a:p>
            <a:r>
              <a:rPr lang="en-US" i="1" dirty="0"/>
              <a:t>Tr.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Yo escucho, buen Jesús, tu dulce voz de amor,</a:t>
            </a:r>
            <a:br>
              <a:rPr lang="en-MX" sz="4000" dirty="0"/>
            </a:br>
            <a:r>
              <a:rPr lang="en-MX" sz="4000" dirty="0"/>
              <a:t>que desde el árbol de la cruz, invita al pecador.</a:t>
            </a:r>
            <a:br>
              <a:rPr lang="en-MX" sz="4000" dirty="0"/>
            </a:br>
            <a:r>
              <a:rPr lang="en-MX" sz="4000" dirty="0"/>
              <a:t>Yo soy pecador, nada hay bueno en mí;</a:t>
            </a:r>
            <a:br>
              <a:rPr lang="en-MX" sz="4000" dirty="0"/>
            </a:br>
            <a:r>
              <a:rPr lang="en-MX" sz="4000" dirty="0"/>
              <a:t>ser objeto de tu amor deseo, y vengo a Ti.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451C9-E777-143D-1CF7-A36DD1CE9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1C630E3-2FE7-EDE5-7BDA-00D82782A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F022DC-5384-8F67-3CF0-5EB6991BC3A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E9AD003-7363-46E3-7FCE-80358BDBFD8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C1BE82-406B-0987-A41D-9D2E5840C38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escucho, buen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AFC03-C758-9684-11ED-FA93880659A7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Lewis Hartsough</a:t>
            </a:r>
          </a:p>
          <a:p>
            <a:r>
              <a:rPr lang="en-US" i="1" dirty="0"/>
              <a:t>Tr.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964342-0656-4CA5-DD15-38B7894621E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Tú ofreces el perdón de toda iniquidad,</a:t>
            </a:r>
            <a:br>
              <a:rPr lang="en-MX" sz="4000" dirty="0"/>
            </a:br>
            <a:r>
              <a:rPr lang="en-MX" sz="4000" dirty="0"/>
              <a:t>si arrepentido el corazón implora Tu piedad.</a:t>
            </a:r>
            <a:br>
              <a:rPr lang="en-MX" sz="4000" dirty="0"/>
            </a:br>
            <a:r>
              <a:rPr lang="en-MX" sz="4000" dirty="0"/>
              <a:t>Yo soy pecador; ten de mí piedad,</a:t>
            </a:r>
            <a:br>
              <a:rPr lang="en-MX" sz="4000" dirty="0"/>
            </a:br>
            <a:r>
              <a:rPr lang="en-MX" sz="4000" dirty="0"/>
              <a:t>quita todo mi dolor y borra mi maldad.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C2879D-D1AC-3409-FA05-CB47D91B24B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32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873B5-62C5-5E92-9355-6AAB47565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5F1C47-CF30-948E-FE6D-EBF3C8E74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E002EF-C02E-A1D9-544A-BB05131EDCC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AD205CF-72E2-0676-F8F8-7DF1C747707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61A22-9A98-AD96-00EF-BA6C8F88371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escucho, buen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6690D-7E25-44A8-EE51-04CBAEF2F6DC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Lewis Hartsough</a:t>
            </a:r>
          </a:p>
          <a:p>
            <a:r>
              <a:rPr lang="en-US" i="1" dirty="0"/>
              <a:t>Tr. 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FA7A3D-F2E4-D60E-E7FC-C5BB932F2A3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Tú ofreces aumentar la fe del que creyó,</a:t>
            </a:r>
            <a:br>
              <a:rPr lang="en-MX" sz="4000" dirty="0"/>
            </a:br>
            <a:r>
              <a:rPr lang="en-MX" sz="4000" dirty="0"/>
              <a:t>y gracia sobre gracia dar a quien en Ti esperó.</a:t>
            </a:r>
            <a:br>
              <a:rPr lang="en-MX" sz="4000" dirty="0"/>
            </a:br>
            <a:r>
              <a:rPr lang="en-MX" sz="4000" dirty="0"/>
              <a:t>Creo en Ti, </a:t>
            </a:r>
            <a:r>
              <a:rPr lang="en-MX" sz="4000"/>
              <a:t>Señor, sólo </a:t>
            </a:r>
            <a:r>
              <a:rPr lang="en-MX" sz="4000" dirty="0"/>
              <a:t>espero en Ti:</a:t>
            </a:r>
            <a:br>
              <a:rPr lang="en-MX" sz="4000" dirty="0"/>
            </a:br>
            <a:r>
              <a:rPr lang="en-MX" sz="4000" dirty="0"/>
              <a:t>haz que Tu </a:t>
            </a:r>
            <a:r>
              <a:rPr lang="en-MX" sz="4000"/>
              <a:t>infinito amor habite </a:t>
            </a:r>
            <a:r>
              <a:rPr lang="en-MX" sz="4000" dirty="0"/>
              <a:t>siempre en mí.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BB7621-E1CD-AB46-586E-CF84F77F230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46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4052</TotalTime>
  <Words>199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125</cp:revision>
  <dcterms:created xsi:type="dcterms:W3CDTF">2022-05-23T20:34:02Z</dcterms:created>
  <dcterms:modified xsi:type="dcterms:W3CDTF">2026-09-15T00:55:09Z</dcterms:modified>
</cp:coreProperties>
</file>