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0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Voy</a:t>
            </a:r>
            <a:r>
              <a:rPr lang="en-CA" sz="4000" dirty="0"/>
              <a:t> al </a:t>
            </a:r>
            <a:r>
              <a:rPr lang="en-CA" sz="4000" dirty="0" err="1"/>
              <a:t>cielo</a:t>
            </a:r>
            <a:r>
              <a:rPr lang="en-CA" sz="4000" dirty="0"/>
              <a:t>, soy </a:t>
            </a:r>
            <a:r>
              <a:rPr lang="en-CA" sz="4000" dirty="0" err="1"/>
              <a:t>peregrino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vivir</a:t>
            </a:r>
            <a:r>
              <a:rPr lang="en-CA" sz="4000" dirty="0"/>
              <a:t> </a:t>
            </a:r>
            <a:r>
              <a:rPr lang="en-CA" sz="4000" dirty="0" err="1"/>
              <a:t>eternamente</a:t>
            </a:r>
            <a:r>
              <a:rPr lang="en-CA" sz="4000" dirty="0"/>
              <a:t> con Jesús;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me </a:t>
            </a:r>
            <a:r>
              <a:rPr lang="en-CA" sz="4000" dirty="0" err="1"/>
              <a:t>abrió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veraz</a:t>
            </a:r>
            <a:r>
              <a:rPr lang="en-CA" sz="4000" dirty="0"/>
              <a:t> </a:t>
            </a:r>
            <a:r>
              <a:rPr lang="en-CA" sz="4000" dirty="0" err="1"/>
              <a:t>camino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expirar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nosotros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879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Voy</a:t>
            </a:r>
            <a:r>
              <a:rPr lang="en-CA" sz="4000" i="1" dirty="0"/>
              <a:t> al </a:t>
            </a:r>
            <a:r>
              <a:rPr lang="en-CA" sz="4000" i="1" dirty="0" err="1"/>
              <a:t>cielo</a:t>
            </a:r>
            <a:r>
              <a:rPr lang="en-CA" sz="4000" i="1" dirty="0"/>
              <a:t>, soy </a:t>
            </a:r>
            <a:r>
              <a:rPr lang="en-CA" sz="4000" i="1" dirty="0" err="1"/>
              <a:t>peregrino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a </a:t>
            </a:r>
            <a:r>
              <a:rPr lang="en-CA" sz="4000" i="1" dirty="0" err="1"/>
              <a:t>vivir</a:t>
            </a:r>
            <a:r>
              <a:rPr lang="en-CA" sz="4000" i="1" dirty="0"/>
              <a:t> </a:t>
            </a:r>
            <a:r>
              <a:rPr lang="en-CA" sz="4000" i="1" dirty="0" err="1"/>
              <a:t>eternamente</a:t>
            </a:r>
            <a:r>
              <a:rPr lang="en-CA" sz="4000" i="1" dirty="0"/>
              <a:t> con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40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Duelo</a:t>
            </a:r>
            <a:r>
              <a:rPr lang="en-CA" sz="4000" dirty="0"/>
              <a:t>, </a:t>
            </a:r>
            <a:r>
              <a:rPr lang="en-CA" sz="4000" dirty="0" err="1"/>
              <a:t>muerte</a:t>
            </a:r>
            <a:r>
              <a:rPr lang="en-CA" sz="4000" dirty="0"/>
              <a:t>, </a:t>
            </a:r>
            <a:r>
              <a:rPr lang="en-CA" sz="4000" dirty="0" err="1"/>
              <a:t>amarga</a:t>
            </a:r>
            <a:r>
              <a:rPr lang="en-CA" sz="4000" dirty="0"/>
              <a:t> </a:t>
            </a:r>
            <a:r>
              <a:rPr lang="en-CA" sz="4000" dirty="0" err="1"/>
              <a:t>pena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nunca</a:t>
            </a:r>
            <a:r>
              <a:rPr lang="en-CA" sz="4000" dirty="0"/>
              <a:t>, </a:t>
            </a:r>
            <a:r>
              <a:rPr lang="en-CA" sz="4000" dirty="0" err="1"/>
              <a:t>nunca</a:t>
            </a:r>
            <a:r>
              <a:rPr lang="en-CA" sz="4000" dirty="0"/>
              <a:t> se </a:t>
            </a:r>
            <a:r>
              <a:rPr lang="en-CA" sz="4000" dirty="0" err="1"/>
              <a:t>encontrarán</a:t>
            </a:r>
            <a:r>
              <a:rPr lang="en-CA" sz="4000" dirty="0"/>
              <a:t> </a:t>
            </a:r>
            <a:r>
              <a:rPr lang="en-CA" sz="4000" dirty="0" err="1"/>
              <a:t>allá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preciosa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, de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llena</a:t>
            </a:r>
            <a:r>
              <a:rPr lang="en-CA" sz="4000" dirty="0"/>
              <a:t>,</a:t>
            </a:r>
          </a:p>
          <a:p>
            <a:pPr algn="ctr"/>
            <a:r>
              <a:rPr lang="en-CA" sz="4000" dirty="0" err="1"/>
              <a:t>el</a:t>
            </a:r>
            <a:r>
              <a:rPr lang="en-CA" sz="4000" dirty="0"/>
              <a:t> alma </a:t>
            </a:r>
            <a:r>
              <a:rPr lang="en-CA" sz="4000" dirty="0" err="1"/>
              <a:t>mía</a:t>
            </a:r>
            <a:r>
              <a:rPr lang="en-CA" sz="4000" dirty="0"/>
              <a:t> sin fin </a:t>
            </a:r>
            <a:r>
              <a:rPr lang="en-CA" sz="4000" dirty="0" err="1"/>
              <a:t>disfrutará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10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879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Voy</a:t>
            </a:r>
            <a:r>
              <a:rPr lang="en-CA" sz="4000" i="1" dirty="0"/>
              <a:t> al </a:t>
            </a:r>
            <a:r>
              <a:rPr lang="en-CA" sz="4000" i="1" dirty="0" err="1"/>
              <a:t>cielo</a:t>
            </a:r>
            <a:r>
              <a:rPr lang="en-CA" sz="4000" i="1" dirty="0"/>
              <a:t>, soy </a:t>
            </a:r>
            <a:r>
              <a:rPr lang="en-CA" sz="4000" i="1" dirty="0" err="1"/>
              <a:t>peregrino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a </a:t>
            </a:r>
            <a:r>
              <a:rPr lang="en-CA" sz="4000" i="1" dirty="0" err="1"/>
              <a:t>vivir</a:t>
            </a:r>
            <a:r>
              <a:rPr lang="en-CA" sz="4000" i="1" dirty="0"/>
              <a:t> </a:t>
            </a:r>
            <a:r>
              <a:rPr lang="en-CA" sz="4000" i="1" dirty="0" err="1"/>
              <a:t>eternamente</a:t>
            </a:r>
            <a:r>
              <a:rPr lang="en-CA" sz="4000" i="1" dirty="0"/>
              <a:t> con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99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¡Tierra </a:t>
            </a:r>
            <a:r>
              <a:rPr lang="en-CA" sz="4000" dirty="0" err="1"/>
              <a:t>santa</a:t>
            </a:r>
            <a:r>
              <a:rPr lang="en-CA" sz="4000" dirty="0"/>
              <a:t>, hermosa y </a:t>
            </a:r>
            <a:r>
              <a:rPr lang="en-CA" sz="4000" dirty="0" err="1"/>
              <a:t>pura</a:t>
            </a:r>
            <a:r>
              <a:rPr lang="en-CA" sz="4000" dirty="0"/>
              <a:t>!</a:t>
            </a:r>
          </a:p>
          <a:p>
            <a:pPr algn="ctr"/>
            <a:r>
              <a:rPr lang="en-CA" sz="4000" dirty="0" err="1"/>
              <a:t>Entraré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salvado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Jesús.</a:t>
            </a:r>
          </a:p>
          <a:p>
            <a:pPr algn="ctr"/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gozaré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la </a:t>
            </a:r>
            <a:r>
              <a:rPr lang="en-CA" sz="4000" dirty="0" err="1"/>
              <a:t>ventura</a:t>
            </a:r>
            <a:endParaRPr lang="en-CA" sz="4000" dirty="0"/>
          </a:p>
          <a:p>
            <a:pPr algn="ctr"/>
            <a:r>
              <a:rPr lang="en-CA" sz="4000" dirty="0" err="1"/>
              <a:t>iluminado</a:t>
            </a:r>
            <a:r>
              <a:rPr lang="en-CA" sz="4000" dirty="0"/>
              <a:t> con deliciosa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249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Voy al cielo, soy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M. </a:t>
            </a:r>
            <a:r>
              <a:rPr lang="es-ES_tradnl" i="1" dirty="0" err="1"/>
              <a:t>Shindler</a:t>
            </a:r>
            <a:endParaRPr lang="es-ES_tradnl" i="1" dirty="0"/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879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Voy</a:t>
            </a:r>
            <a:r>
              <a:rPr lang="en-CA" sz="4000" i="1" dirty="0"/>
              <a:t> al </a:t>
            </a:r>
            <a:r>
              <a:rPr lang="en-CA" sz="4000" i="1" dirty="0" err="1"/>
              <a:t>cielo</a:t>
            </a:r>
            <a:r>
              <a:rPr lang="en-CA" sz="4000" i="1" dirty="0"/>
              <a:t>, soy </a:t>
            </a:r>
            <a:r>
              <a:rPr lang="en-CA" sz="4000" i="1" dirty="0" err="1"/>
              <a:t>peregrino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a </a:t>
            </a:r>
            <a:r>
              <a:rPr lang="en-CA" sz="4000" i="1" dirty="0" err="1"/>
              <a:t>vivir</a:t>
            </a:r>
            <a:r>
              <a:rPr lang="en-CA" sz="4000" i="1" dirty="0"/>
              <a:t> </a:t>
            </a:r>
            <a:r>
              <a:rPr lang="en-CA" sz="4000" i="1" dirty="0" err="1"/>
              <a:t>eternamente</a:t>
            </a:r>
            <a:r>
              <a:rPr lang="en-CA" sz="4000" i="1" dirty="0"/>
              <a:t> con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005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3358</TotalTime>
  <Words>251</Words>
  <Application>Microsoft Macintosh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49</cp:revision>
  <dcterms:created xsi:type="dcterms:W3CDTF">2022-05-23T20:34:02Z</dcterms:created>
  <dcterms:modified xsi:type="dcterms:W3CDTF">2022-07-14T15:18:33Z</dcterms:modified>
</cp:coreProperties>
</file>