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Viéndote, Señor, en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Centra Tompson</a:t>
            </a:r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Viéndote, Señor, en gloria,</a:t>
            </a:r>
            <a:br>
              <a:rPr lang="en-MX" sz="4000" dirty="0"/>
            </a:br>
            <a:r>
              <a:rPr lang="en-MX" sz="4000" dirty="0"/>
              <a:t>reverente te adoraré.</a:t>
            </a:r>
            <a:br>
              <a:rPr lang="en-MX" sz="4000" dirty="0"/>
            </a:br>
            <a:r>
              <a:rPr lang="en-MX" sz="4000" dirty="0"/>
              <a:t>Por tu cruz, sublime historia,</a:t>
            </a:r>
            <a:br>
              <a:rPr lang="en-MX" sz="4000" dirty="0"/>
            </a:br>
            <a:r>
              <a:rPr lang="en-MX" sz="4000" dirty="0"/>
              <a:t>siempre te agradeceré.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7BF74-B607-F97C-7D33-FDD36429E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1F40116-7590-60A1-9FED-D3F614A55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C1FAAE-EA1B-0C14-876E-E33EE04C764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4E51D43-D5F0-D5DC-FFCE-2EDB4818E36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E77BB4-3F8E-5F86-363D-7EE7EF1C2C9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Viéndote, Señor, en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D7CE6C-36B2-8CFB-3DD1-A552E28BB46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Centra Tompson</a:t>
            </a:r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FB17B1-845A-ABF8-59D6-419162AE90D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Toda burla e ignominia,</a:t>
            </a:r>
            <a:br>
              <a:rPr lang="en-MX" sz="4000" dirty="0"/>
            </a:br>
            <a:r>
              <a:rPr lang="en-MX" sz="4000" dirty="0"/>
              <a:t>la blasfemia y maldición</a:t>
            </a:r>
            <a:br>
              <a:rPr lang="en-MX" sz="4000" dirty="0"/>
            </a:br>
            <a:r>
              <a:rPr lang="en-MX" sz="4000" dirty="0"/>
              <a:t>en silencio padeciste,</a:t>
            </a:r>
            <a:br>
              <a:rPr lang="en-MX" sz="4000" dirty="0"/>
            </a:br>
            <a:r>
              <a:rPr lang="en-MX" sz="4000" dirty="0"/>
              <a:t>mostrando así tu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977457-846A-BE74-F1EA-4DCBB622CDA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93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68FF5-BEB7-5D6A-71D5-33CB7FA0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570031B-1D00-B430-9B25-A1BD7759F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31A348-2D06-9958-4818-9871C4454CB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B5B4F4-4CA8-F8C8-1F7C-1C35BAF5EB4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1C9010-58BF-E148-6E24-A5F3DFEADB0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Viéndote, Señor, en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D367E-E80E-9549-089C-6C3EB71A385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Centra Tompson</a:t>
            </a:r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4C532F-0F98-0F05-C80E-084DEE12007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¿Quién podrá jamás decirme</a:t>
            </a:r>
            <a:br>
              <a:rPr lang="en-MX" sz="4000" dirty="0"/>
            </a:br>
            <a:r>
              <a:rPr lang="en-MX" sz="4000" dirty="0"/>
              <a:t>de tu alma la aflicción,</a:t>
            </a:r>
            <a:br>
              <a:rPr lang="en-MX" sz="4000" dirty="0"/>
            </a:br>
            <a:r>
              <a:rPr lang="en-MX" sz="4000" dirty="0"/>
              <a:t>cuando Dios en Ti cargaba</a:t>
            </a:r>
            <a:br>
              <a:rPr lang="en-MX" sz="4000" dirty="0"/>
            </a:br>
            <a:r>
              <a:rPr lang="en-MX" sz="4000" dirty="0"/>
              <a:t>mi pecado y rebelión?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D2A13E-6778-9CD1-B317-5EEE5FEF2C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16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54EC-4786-889B-3D9D-AEE092541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816B994-6DD8-76FC-422E-31210D2CC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6CAF4-AC8A-C1F6-432F-2EF21D0A882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9983E0-0CF6-FECD-1557-A1A0CE76710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4F1E4-F9C5-93B8-5B12-E77E80772BC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Viéndote, Señor, en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BFD079-9909-6ED2-123F-90D150400956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Centra Tompson</a:t>
            </a:r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E3C430-43E7-6DF0-D9ED-FF230814E5A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En la cruz – ¡desamparado!</a:t>
            </a:r>
            <a:br>
              <a:rPr lang="en-MX" sz="4000" dirty="0"/>
            </a:br>
            <a:r>
              <a:rPr lang="en-MX" sz="4000" dirty="0"/>
              <a:t>no encontraste compasión.</a:t>
            </a:r>
            <a:br>
              <a:rPr lang="en-MX" sz="4000" dirty="0"/>
            </a:br>
            <a:r>
              <a:rPr lang="en-MX" sz="4000" dirty="0"/>
              <a:t>Hoy en gloria – ¡exaltado!</a:t>
            </a:r>
            <a:br>
              <a:rPr lang="en-MX" sz="4000" dirty="0"/>
            </a:br>
            <a:r>
              <a:rPr lang="en-MX" sz="4000" dirty="0"/>
              <a:t>recibes plena adoración.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DF22DD-41DF-F61C-6D8A-5924D8BB6E3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97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4050</TotalTime>
  <Words>183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123</cp:revision>
  <dcterms:created xsi:type="dcterms:W3CDTF">2022-05-23T20:34:02Z</dcterms:created>
  <dcterms:modified xsi:type="dcterms:W3CDTF">2026-09-10T21:53:00Z</dcterms:modified>
</cp:coreProperties>
</file>