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¡Victoria! ¡Victoria!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925910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¡Victoria! ¡Victoria! </a:t>
            </a:r>
            <a:r>
              <a:rPr lang="en-US" sz="4000" dirty="0" err="1"/>
              <a:t>Cantemos</a:t>
            </a:r>
            <a:r>
              <a:rPr lang="en-US" sz="4000" dirty="0"/>
              <a:t> la gloria</a:t>
            </a:r>
            <a:br>
              <a:rPr lang="en-US" sz="4000" dirty="0"/>
            </a:br>
            <a:r>
              <a:rPr lang="en-US" sz="4000" dirty="0"/>
              <a:t>del Rey </a:t>
            </a:r>
            <a:r>
              <a:rPr lang="en-US" sz="4000" dirty="0" err="1"/>
              <a:t>poderoso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resucitó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Quedó</a:t>
            </a:r>
            <a:r>
              <a:rPr lang="en-US" sz="4000" dirty="0"/>
              <a:t> </a:t>
            </a:r>
            <a:r>
              <a:rPr lang="en-US" sz="4000" dirty="0" err="1"/>
              <a:t>abolido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poder</a:t>
            </a:r>
            <a:r>
              <a:rPr lang="en-US" sz="4000" dirty="0"/>
              <a:t> de la </a:t>
            </a:r>
            <a:r>
              <a:rPr lang="en-US" sz="4000" dirty="0" err="1"/>
              <a:t>muerte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fuerte</a:t>
            </a:r>
            <a:r>
              <a:rPr lang="en-US" sz="4000" dirty="0"/>
              <a:t> </a:t>
            </a:r>
            <a:r>
              <a:rPr lang="en-US" sz="4000" dirty="0" err="1"/>
              <a:t>vencido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uno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fuerte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Satán</a:t>
            </a:r>
            <a:r>
              <a:rPr lang="en-US" sz="4000" dirty="0"/>
              <a:t> </a:t>
            </a:r>
            <a:r>
              <a:rPr lang="en-US" sz="4000" dirty="0" err="1"/>
              <a:t>derrotado</a:t>
            </a:r>
            <a:r>
              <a:rPr lang="en-US" sz="4000" dirty="0"/>
              <a:t> y Jesús </a:t>
            </a:r>
            <a:r>
              <a:rPr lang="en-US" sz="4000" dirty="0" err="1"/>
              <a:t>vencedor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C66CC-EC49-0E43-DDC1-242D89CC9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95C690C-185A-179B-B316-BFE09AF34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8C53D7-01A8-3FA7-D544-F16C03061A8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5E472C-8189-DF35-ABC4-27267E3BE24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24BA9A-4273-2395-C54B-8B377B22316D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¡Victoria! ¡Victoria!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325BC-ABAF-FF06-BE58-50D9BD0FAE2E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542850-8134-DDAF-75F9-FAE439A9CFAF}"/>
              </a:ext>
            </a:extLst>
          </p:cNvPr>
          <p:cNvSpPr/>
          <p:nvPr/>
        </p:nvSpPr>
        <p:spPr>
          <a:xfrm>
            <a:off x="1714498" y="1925910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El </a:t>
            </a:r>
            <a:r>
              <a:rPr lang="en-US" sz="4000" dirty="0" err="1"/>
              <a:t>Crucificado</a:t>
            </a:r>
            <a:r>
              <a:rPr lang="en-US" sz="4000" dirty="0"/>
              <a:t>, </a:t>
            </a:r>
            <a:r>
              <a:rPr lang="en-US" sz="4000" dirty="0" err="1"/>
              <a:t>por</a:t>
            </a:r>
            <a:r>
              <a:rPr lang="en-US" sz="4000" dirty="0"/>
              <a:t> Dios </a:t>
            </a:r>
            <a:r>
              <a:rPr lang="en-US" sz="4000" dirty="0" err="1"/>
              <a:t>coronado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es Rey </a:t>
            </a:r>
            <a:r>
              <a:rPr lang="en-US" sz="4000" dirty="0" err="1"/>
              <a:t>soberano</a:t>
            </a:r>
            <a:r>
              <a:rPr lang="en-US" sz="4000" dirty="0"/>
              <a:t>, </a:t>
            </a:r>
            <a:r>
              <a:rPr lang="en-US" sz="4000" dirty="0" err="1"/>
              <a:t>glorioso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daranle</a:t>
            </a:r>
            <a:r>
              <a:rPr lang="en-US" sz="4000" dirty="0"/>
              <a:t> </a:t>
            </a:r>
            <a:r>
              <a:rPr lang="en-US" sz="4000" dirty="0" err="1"/>
              <a:t>honores</a:t>
            </a:r>
            <a:r>
              <a:rPr lang="en-US" sz="4000" dirty="0"/>
              <a:t>, </a:t>
            </a:r>
            <a:r>
              <a:rPr lang="en-US" sz="4000" dirty="0" err="1"/>
              <a:t>dominio</a:t>
            </a:r>
            <a:r>
              <a:rPr lang="en-US" sz="4000" dirty="0"/>
              <a:t> y </a:t>
            </a:r>
            <a:r>
              <a:rPr lang="en-US" sz="4000" dirty="0" err="1"/>
              <a:t>grandeza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reconocerán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eterna</a:t>
            </a:r>
            <a:r>
              <a:rPr lang="en-US" sz="4000" dirty="0"/>
              <a:t> </a:t>
            </a:r>
            <a:r>
              <a:rPr lang="en-US" sz="4000" dirty="0" err="1"/>
              <a:t>realeza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pues</a:t>
            </a:r>
            <a:r>
              <a:rPr lang="en-US" sz="4000" dirty="0"/>
              <a:t> </a:t>
            </a:r>
            <a:r>
              <a:rPr lang="en-US" sz="4000" dirty="0" err="1"/>
              <a:t>digno</a:t>
            </a:r>
            <a:r>
              <a:rPr lang="en-US" sz="4000" dirty="0"/>
              <a:t> es Cristo de </a:t>
            </a:r>
            <a:r>
              <a:rPr lang="en-US" sz="4000" dirty="0" err="1"/>
              <a:t>todo</a:t>
            </a:r>
            <a:r>
              <a:rPr lang="en-US" sz="4000" dirty="0"/>
              <a:t> </a:t>
            </a:r>
            <a:r>
              <a:rPr lang="en-US" sz="4000" dirty="0" err="1"/>
              <a:t>loor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42C262-6754-85CD-1B1E-4813239BBE7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56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61015-1EDC-4AD4-ED31-E3537D8C2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E54B35C-C84E-4960-3E5D-95C39AB00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71C1CC-A8C0-6CBC-99FD-02A381200ED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9002D38-BA3E-6032-3DF2-E7FEEA84F6D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BCC24-A755-E2BB-29C8-00E4C0B9C12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¡Victoria! ¡Victoria!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553550-AEDC-08BD-2AAD-BA5E1C35899B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AD6E74-6304-90E6-C35C-CEC5C33A1CFF}"/>
              </a:ext>
            </a:extLst>
          </p:cNvPr>
          <p:cNvSpPr/>
          <p:nvPr/>
        </p:nvSpPr>
        <p:spPr>
          <a:xfrm>
            <a:off x="1714498" y="1925910"/>
            <a:ext cx="8763001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Corona celeste </a:t>
            </a:r>
            <a:r>
              <a:rPr lang="en-US" sz="4000" dirty="0" err="1"/>
              <a:t>adorna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frente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ángeles</a:t>
            </a:r>
            <a:r>
              <a:rPr lang="en-US" sz="4000" dirty="0"/>
              <a:t> </a:t>
            </a:r>
            <a:r>
              <a:rPr lang="en-US" sz="4000" dirty="0" err="1"/>
              <a:t>todos</a:t>
            </a:r>
            <a:r>
              <a:rPr lang="en-US" sz="4000" dirty="0"/>
              <a:t> le </a:t>
            </a:r>
            <a:r>
              <a:rPr lang="en-US" sz="4000" dirty="0" err="1"/>
              <a:t>rinden</a:t>
            </a:r>
            <a:r>
              <a:rPr lang="en-US" sz="4000" dirty="0"/>
              <a:t> honor.</a:t>
            </a:r>
            <a:br>
              <a:rPr lang="en-US" sz="4000" dirty="0"/>
            </a:br>
            <a:r>
              <a:rPr lang="en-US" sz="4000" dirty="0"/>
              <a:t>Ya pronto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cetro</a:t>
            </a:r>
            <a:r>
              <a:rPr lang="en-US" sz="4000" dirty="0"/>
              <a:t> </a:t>
            </a:r>
            <a:r>
              <a:rPr lang="en-US" sz="4000" dirty="0" err="1"/>
              <a:t>terrestre</a:t>
            </a:r>
            <a:r>
              <a:rPr lang="en-US" sz="4000" dirty="0"/>
              <a:t> </a:t>
            </a:r>
            <a:r>
              <a:rPr lang="en-US" sz="4000" dirty="0" err="1"/>
              <a:t>empuñando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rey</a:t>
            </a:r>
            <a:r>
              <a:rPr lang="en-US" sz="4000" dirty="0"/>
              <a:t> le </a:t>
            </a:r>
            <a:r>
              <a:rPr lang="en-US" sz="4000" dirty="0" err="1"/>
              <a:t>veremos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 </a:t>
            </a:r>
            <a:r>
              <a:rPr lang="en-US" sz="4000" dirty="0" err="1"/>
              <a:t>dominando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cielos</a:t>
            </a:r>
            <a:r>
              <a:rPr lang="en-US" sz="4000" dirty="0"/>
              <a:t> y tierra </a:t>
            </a:r>
            <a:r>
              <a:rPr lang="en-US" sz="4000" dirty="0" err="1"/>
              <a:t>triunfante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DD6286-6A64-C8F9-1D9A-22D3C762B77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31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407</TotalTime>
  <Words>166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14</cp:revision>
  <dcterms:created xsi:type="dcterms:W3CDTF">2025-09-15T20:15:43Z</dcterms:created>
  <dcterms:modified xsi:type="dcterms:W3CDTF">2025-10-16T19:59:00Z</dcterms:modified>
</cp:coreProperties>
</file>