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Venid, pastorcillos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Letra: </a:t>
            </a:r>
            <a:r>
              <a:rPr lang="en-MX" i="1" dirty="0"/>
              <a:t>Francisco Martínez de la Rosa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Venid, pastorcillos, venid a adorar</a:t>
            </a:r>
            <a:br>
              <a:rPr lang="en-MX" sz="4000" dirty="0"/>
            </a:br>
            <a:r>
              <a:rPr lang="en-MX" sz="4000" dirty="0"/>
              <a:t>al Rey de los cielos que nace en Judá.</a:t>
            </a:r>
            <a:br>
              <a:rPr lang="en-MX" sz="4000" dirty="0"/>
            </a:br>
            <a:r>
              <a:rPr lang="en-MX" sz="4000" dirty="0"/>
              <a:t>Sin ricas ofrendas podemos llegar,</a:t>
            </a:r>
            <a:br>
              <a:rPr lang="en-MX" sz="4000" dirty="0"/>
            </a:br>
            <a:r>
              <a:rPr lang="en-MX" sz="4000" dirty="0"/>
              <a:t>que el Niño prefiere la fe y la bondad.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88A8B-AA8A-B455-15F2-778079764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8E37EB5-6829-539D-7828-C9D951C2C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017062-A6AA-F2DE-FA2D-0DD6DEC9D85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C3C1E5-02EF-D00D-FD0E-156C37D3589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0F0342-FB15-37D6-4E94-46064DDEE8F6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Venid, pastorcillos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87E39D-F340-D693-EAEF-1B6D52519EF9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Letra: </a:t>
            </a:r>
            <a:r>
              <a:rPr lang="en-MX" i="1" dirty="0"/>
              <a:t>Francisco Martínez de la Rosa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71BB8EB-61CF-4195-5E0B-AE2518E253F9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Un rústico techo abrigo le da;</a:t>
            </a:r>
            <a:br>
              <a:rPr lang="en-MX" sz="4000" dirty="0"/>
            </a:br>
            <a:r>
              <a:rPr lang="en-MX" sz="4000" dirty="0"/>
              <a:t>por cuna un pesebre, por templo un portal;</a:t>
            </a:r>
            <a:br>
              <a:rPr lang="en-MX" sz="4000" dirty="0"/>
            </a:br>
            <a:r>
              <a:rPr lang="en-MX" sz="4000" dirty="0"/>
              <a:t>en lecho de pajas incógnito está</a:t>
            </a:r>
            <a:br>
              <a:rPr lang="en-MX" sz="4000" dirty="0"/>
            </a:br>
            <a:r>
              <a:rPr lang="en-MX" sz="4000" dirty="0"/>
              <a:t>quien quiso a los astros su gloria prestar.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F86007D-6DDA-5572-F26D-4315C62B7B4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316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CA75B-CD86-D803-A563-DADBBAC2D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60E4DA5-FAC2-8715-E911-8A28F27A6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A8611B-8DD3-7B54-8CB8-D13471FA6C9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F63C19B-4846-7E6E-8C97-DF22B9A8608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665DE8-6204-300B-B5E1-27F9C2B4A5C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Venid, pastorcillos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6F44FF-5589-F860-A4E6-CFE54AFE8460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Letra: </a:t>
            </a:r>
            <a:r>
              <a:rPr lang="en-MX" i="1" dirty="0"/>
              <a:t>Francisco Martínez de la Rosa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1275B4-4CEE-F427-5B48-749FA16C569C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Hermoso lucero le vino a anunciar,</a:t>
            </a:r>
            <a:br>
              <a:rPr lang="en-MX" sz="4000" dirty="0"/>
            </a:br>
            <a:r>
              <a:rPr lang="en-MX" sz="4000" dirty="0"/>
              <a:t>y magos de oriente buscándole van;</a:t>
            </a:r>
            <a:br>
              <a:rPr lang="en-MX" sz="4000" dirty="0"/>
            </a:br>
            <a:r>
              <a:rPr lang="en-MX" sz="4000" dirty="0"/>
              <a:t>delante se postran del Rey de Judá,</a:t>
            </a:r>
            <a:br>
              <a:rPr lang="en-MX" sz="4000" dirty="0"/>
            </a:br>
            <a:r>
              <a:rPr lang="en-MX" sz="4000" dirty="0"/>
              <a:t>de incienso, oro y mirra tributo le dan.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421015-291B-D956-DE18-938037DB695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957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7BFDB-FD1E-72D6-6413-C12FB9730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2EB6996-A0BA-C192-AFAE-F2BC8CE37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2FD20F-2617-BD98-A7A6-9ADE0D9CA938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F2451D6-42F6-AF81-D8BE-0124C15613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4641A-8DCB-3B93-5103-D600669843E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Venid, pastorcillos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81128C-8584-6BC2-1708-2A0C5C73842A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Letra: </a:t>
            </a:r>
            <a:r>
              <a:rPr lang="en-MX" i="1" dirty="0"/>
              <a:t>Francisco Martínez de la Rosa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0948192-F4C2-9BFB-04EA-E5780DDF2E80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Con fe y con gozo vayamos a Él,</a:t>
            </a:r>
            <a:br>
              <a:rPr lang="en-MX" sz="4000" dirty="0"/>
            </a:br>
            <a:r>
              <a:rPr lang="en-MX" sz="4000" dirty="0"/>
              <a:t>que el Niño es humilde y nos ama muy fiel.</a:t>
            </a:r>
            <a:br>
              <a:rPr lang="en-MX" sz="4000" dirty="0"/>
            </a:br>
            <a:r>
              <a:rPr lang="en-MX" sz="4000" dirty="0"/>
              <a:t>Los brazos nos tiende con grato ademán:</a:t>
            </a:r>
            <a:br>
              <a:rPr lang="en-MX" sz="4000" dirty="0"/>
            </a:br>
            <a:r>
              <a:rPr lang="en-MX" sz="4000" dirty="0"/>
              <a:t>“Venid”, nos repite su voz celestial.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9DE5152-104E-DD05-83CD-626B1B4202D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454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4020</TotalTime>
  <Words>218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122</cp:revision>
  <dcterms:created xsi:type="dcterms:W3CDTF">2022-05-23T20:34:02Z</dcterms:created>
  <dcterms:modified xsi:type="dcterms:W3CDTF">2026-09-10T21:23:48Z</dcterms:modified>
</cp:coreProperties>
</file>