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Venid fieles todos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﻿John F. </a:t>
            </a:r>
            <a:r>
              <a:rPr lang="es-ES_tradnl" sz="1400" i="1" dirty="0" err="1"/>
              <a:t>Wade</a:t>
            </a:r>
            <a:endParaRPr lang="es-ES_tradnl" sz="1400" i="1" dirty="0"/>
          </a:p>
          <a:p>
            <a:r>
              <a:rPr lang="es-ES_tradnl" sz="1400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670910"/>
            <a:ext cx="8763001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Venid</a:t>
            </a:r>
            <a:r>
              <a:rPr lang="en-CA" sz="4000" dirty="0"/>
              <a:t>, </a:t>
            </a:r>
            <a:r>
              <a:rPr lang="en-CA" sz="4000" dirty="0" err="1"/>
              <a:t>fieles</a:t>
            </a:r>
            <a:r>
              <a:rPr lang="en-CA" sz="4000" dirty="0"/>
              <a:t> </a:t>
            </a:r>
            <a:r>
              <a:rPr lang="en-CA" sz="4000" dirty="0" err="1"/>
              <a:t>todos</a:t>
            </a:r>
            <a:r>
              <a:rPr lang="en-CA" sz="4000" dirty="0"/>
              <a:t>, a </a:t>
            </a:r>
            <a:r>
              <a:rPr lang="en-CA" sz="4000" dirty="0" err="1"/>
              <a:t>Belén</a:t>
            </a:r>
            <a:r>
              <a:rPr lang="en-CA" sz="4000" dirty="0"/>
              <a:t> </a:t>
            </a:r>
            <a:r>
              <a:rPr lang="en-CA" sz="4000" dirty="0" err="1"/>
              <a:t>marchemos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gozo</a:t>
            </a:r>
            <a:r>
              <a:rPr lang="en-CA" sz="4000" dirty="0"/>
              <a:t> </a:t>
            </a:r>
            <a:r>
              <a:rPr lang="en-CA" sz="4000" dirty="0" err="1"/>
              <a:t>triunfantes</a:t>
            </a:r>
            <a:r>
              <a:rPr lang="en-CA" sz="4000" dirty="0"/>
              <a:t>, </a:t>
            </a:r>
            <a:r>
              <a:rPr lang="en-CA" sz="4000" dirty="0" err="1"/>
              <a:t>henchidos</a:t>
            </a:r>
            <a:r>
              <a:rPr lang="en-CA" sz="4000" dirty="0"/>
              <a:t> de amor;</a:t>
            </a:r>
            <a:br>
              <a:rPr lang="en-CA" sz="4000" dirty="0"/>
            </a:br>
            <a:r>
              <a:rPr lang="en-CA" sz="4000" dirty="0"/>
              <a:t>Y al Rey de los </a:t>
            </a:r>
            <a:r>
              <a:rPr lang="en-CA" sz="4000" dirty="0" err="1"/>
              <a:t>cielos</a:t>
            </a:r>
            <a:r>
              <a:rPr lang="en-CA" sz="4000" dirty="0"/>
              <a:t> </a:t>
            </a:r>
            <a:r>
              <a:rPr lang="en-CA" sz="4000" dirty="0" err="1"/>
              <a:t>humilde</a:t>
            </a:r>
            <a:r>
              <a:rPr lang="en-CA" sz="4000" dirty="0"/>
              <a:t> le </a:t>
            </a:r>
            <a:r>
              <a:rPr lang="en-CA" sz="4000" dirty="0" err="1"/>
              <a:t>veremos</a:t>
            </a:r>
            <a:r>
              <a:rPr lang="en-CA" sz="4000" dirty="0"/>
              <a:t>:</a:t>
            </a:r>
          </a:p>
          <a:p>
            <a:pPr algn="ctr">
              <a:lnSpc>
                <a:spcPct val="110000"/>
              </a:lnSpc>
            </a:pP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, </a:t>
            </a: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 a Cristo 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Venid fieles todos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﻿John F. </a:t>
            </a:r>
            <a:r>
              <a:rPr lang="es-ES_tradnl" sz="1400" i="1" dirty="0" err="1"/>
              <a:t>Wade</a:t>
            </a:r>
            <a:endParaRPr lang="es-ES_tradnl" sz="1400" i="1" dirty="0"/>
          </a:p>
          <a:p>
            <a:r>
              <a:rPr lang="es-ES_tradnl" sz="1400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670910"/>
            <a:ext cx="8763001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El que es </a:t>
            </a:r>
            <a:r>
              <a:rPr lang="en-CA" sz="4000" dirty="0" err="1"/>
              <a:t>Hijo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del </a:t>
            </a:r>
            <a:r>
              <a:rPr lang="en-CA" sz="4000" dirty="0" err="1"/>
              <a:t>eterno</a:t>
            </a:r>
            <a:r>
              <a:rPr lang="en-CA" sz="4000" dirty="0"/>
              <a:t> Padre,</a:t>
            </a:r>
            <a:br>
              <a:rPr lang="en-CA" sz="4000" dirty="0"/>
            </a:br>
            <a:r>
              <a:rPr lang="en-CA" sz="4000" dirty="0"/>
              <a:t>Y Dios </a:t>
            </a:r>
            <a:r>
              <a:rPr lang="en-CA" sz="4000" dirty="0" err="1"/>
              <a:t>verdadero</a:t>
            </a:r>
            <a:r>
              <a:rPr lang="en-CA" sz="4000" dirty="0"/>
              <a:t> que 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creó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Del </a:t>
            </a:r>
            <a:r>
              <a:rPr lang="en-CA" sz="4000" dirty="0" err="1"/>
              <a:t>seno</a:t>
            </a:r>
            <a:r>
              <a:rPr lang="en-CA" sz="4000" dirty="0"/>
              <a:t> </a:t>
            </a:r>
            <a:r>
              <a:rPr lang="en-CA" sz="4000" dirty="0" err="1"/>
              <a:t>virgíneo</a:t>
            </a:r>
            <a:r>
              <a:rPr lang="en-CA" sz="4000" dirty="0"/>
              <a:t> </a:t>
            </a:r>
            <a:r>
              <a:rPr lang="en-CA" sz="4000" dirty="0" err="1"/>
              <a:t>nació</a:t>
            </a:r>
            <a:r>
              <a:rPr lang="en-CA" sz="4000" dirty="0"/>
              <a:t> de una </a:t>
            </a:r>
            <a:r>
              <a:rPr lang="en-CA" sz="4000" dirty="0" err="1"/>
              <a:t>madre</a:t>
            </a:r>
            <a:r>
              <a:rPr lang="en-CA" sz="4000" dirty="0"/>
              <a:t>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, </a:t>
            </a: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 a Cristo 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76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Venid fieles todos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﻿John F. </a:t>
            </a:r>
            <a:r>
              <a:rPr lang="es-ES_tradnl" sz="1400" i="1" dirty="0" err="1"/>
              <a:t>Wade</a:t>
            </a:r>
            <a:endParaRPr lang="es-ES_tradnl" sz="1400" i="1" dirty="0"/>
          </a:p>
          <a:p>
            <a:r>
              <a:rPr lang="es-ES_tradnl" sz="1400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670910"/>
            <a:ext cx="8763001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pobre</a:t>
            </a:r>
            <a:r>
              <a:rPr lang="en-CA" sz="4000" dirty="0"/>
              <a:t> </a:t>
            </a:r>
            <a:r>
              <a:rPr lang="en-CA" sz="4000" dirty="0" err="1"/>
              <a:t>pesebre</a:t>
            </a:r>
            <a:r>
              <a:rPr lang="en-CA" sz="4000" dirty="0"/>
              <a:t> </a:t>
            </a:r>
            <a:r>
              <a:rPr lang="en-CA" sz="4000" dirty="0" err="1"/>
              <a:t>yace</a:t>
            </a:r>
            <a:r>
              <a:rPr lang="en-CA" sz="4000" dirty="0"/>
              <a:t> </a:t>
            </a:r>
            <a:r>
              <a:rPr lang="en-CA" sz="4000" dirty="0" err="1"/>
              <a:t>reclinado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Al hombre </a:t>
            </a:r>
            <a:r>
              <a:rPr lang="en-CA" sz="4000" dirty="0" err="1"/>
              <a:t>ofreciendo</a:t>
            </a:r>
            <a:r>
              <a:rPr lang="en-CA" sz="4000" dirty="0"/>
              <a:t> eternal </a:t>
            </a:r>
            <a:r>
              <a:rPr lang="en-CA" sz="4000" dirty="0" err="1"/>
              <a:t>salvación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santo</a:t>
            </a:r>
            <a:r>
              <a:rPr lang="en-CA" sz="4000" dirty="0"/>
              <a:t> </a:t>
            </a:r>
            <a:r>
              <a:rPr lang="en-CA" sz="4000" dirty="0" err="1"/>
              <a:t>Mesías</a:t>
            </a:r>
            <a:r>
              <a:rPr lang="en-CA" sz="4000" dirty="0"/>
              <a:t>, el Verbo </a:t>
            </a:r>
            <a:r>
              <a:rPr lang="en-CA" sz="4000" dirty="0" err="1"/>
              <a:t>humanado</a:t>
            </a:r>
            <a:r>
              <a:rPr lang="en-CA" sz="4000" dirty="0"/>
              <a:t>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, </a:t>
            </a: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 a Cristo 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940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Venid fieles todos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﻿John F. </a:t>
            </a:r>
            <a:r>
              <a:rPr lang="es-ES_tradnl" sz="1400" i="1" dirty="0" err="1"/>
              <a:t>Wade</a:t>
            </a:r>
            <a:endParaRPr lang="es-ES_tradnl" sz="1400" i="1" dirty="0"/>
          </a:p>
          <a:p>
            <a:r>
              <a:rPr lang="es-ES_tradnl" sz="1400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86759" y="1670910"/>
            <a:ext cx="9442622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 err="1"/>
              <a:t>Cantad</a:t>
            </a:r>
            <a:r>
              <a:rPr lang="en-CA" sz="4000" dirty="0"/>
              <a:t> </a:t>
            </a:r>
            <a:r>
              <a:rPr lang="en-CA" sz="4000" dirty="0" err="1"/>
              <a:t>jubilosas</a:t>
            </a:r>
            <a:r>
              <a:rPr lang="en-CA" sz="4000" dirty="0"/>
              <a:t>, </a:t>
            </a:r>
            <a:r>
              <a:rPr lang="en-CA" sz="4000" dirty="0" err="1"/>
              <a:t>célicas</a:t>
            </a:r>
            <a:r>
              <a:rPr lang="en-CA" sz="4000" dirty="0"/>
              <a:t> </a:t>
            </a:r>
            <a:r>
              <a:rPr lang="en-CA" sz="4000" dirty="0" err="1"/>
              <a:t>criaturas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Resuenen</a:t>
            </a:r>
            <a:r>
              <a:rPr lang="en-CA" sz="4000" dirty="0"/>
              <a:t> los </a:t>
            </a:r>
            <a:r>
              <a:rPr lang="en-CA" sz="4000" dirty="0" err="1"/>
              <a:t>cielos</a:t>
            </a:r>
            <a:r>
              <a:rPr lang="en-CA" sz="4000" dirty="0"/>
              <a:t> con </a:t>
            </a:r>
            <a:r>
              <a:rPr lang="en-CA" sz="4000" dirty="0" err="1"/>
              <a:t>vuestra</a:t>
            </a:r>
            <a:r>
              <a:rPr lang="en-CA" sz="4000" dirty="0"/>
              <a:t> </a:t>
            </a:r>
            <a:r>
              <a:rPr lang="en-CA" sz="4000" dirty="0" err="1"/>
              <a:t>canción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¡Al Dios </a:t>
            </a:r>
            <a:r>
              <a:rPr lang="en-CA" sz="4000" dirty="0" err="1"/>
              <a:t>bondadoso</a:t>
            </a:r>
            <a:r>
              <a:rPr lang="en-CA" sz="4000" dirty="0"/>
              <a:t> dad gloria </a:t>
            </a:r>
            <a:r>
              <a:rPr lang="en-CA" sz="4000" dirty="0" err="1"/>
              <a:t>en</a:t>
            </a:r>
            <a:r>
              <a:rPr lang="en-CA" sz="4000" dirty="0"/>
              <a:t> las </a:t>
            </a:r>
            <a:r>
              <a:rPr lang="en-CA" sz="4000" dirty="0" err="1"/>
              <a:t>alturas</a:t>
            </a:r>
            <a:r>
              <a:rPr lang="en-CA" sz="4000" dirty="0"/>
              <a:t>!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, </a:t>
            </a: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 a Cristo 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94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Venid fieles todos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﻿John F. </a:t>
            </a:r>
            <a:r>
              <a:rPr lang="es-ES_tradnl" sz="1400" i="1" dirty="0" err="1"/>
              <a:t>Wade</a:t>
            </a:r>
            <a:endParaRPr lang="es-ES_tradnl" sz="1400" i="1" dirty="0"/>
          </a:p>
          <a:p>
            <a:r>
              <a:rPr lang="es-ES_tradnl" sz="1400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86759" y="1670910"/>
            <a:ext cx="9442622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Jesús, </a:t>
            </a:r>
            <a:r>
              <a:rPr lang="en-CA" sz="4000" dirty="0" err="1"/>
              <a:t>celebramos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bendito</a:t>
            </a:r>
            <a:r>
              <a:rPr lang="en-CA" sz="4000" dirty="0"/>
              <a:t> </a:t>
            </a:r>
            <a:r>
              <a:rPr lang="en-CA" sz="4000" dirty="0" err="1"/>
              <a:t>nombre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himnos</a:t>
            </a:r>
            <a:r>
              <a:rPr lang="en-CA" sz="4000" dirty="0"/>
              <a:t> </a:t>
            </a:r>
            <a:r>
              <a:rPr lang="en-CA" sz="4000" dirty="0" err="1"/>
              <a:t>solemnes</a:t>
            </a:r>
            <a:r>
              <a:rPr lang="en-CA" sz="4000" dirty="0"/>
              <a:t> de </a:t>
            </a:r>
            <a:r>
              <a:rPr lang="en-CA" sz="4000" dirty="0" err="1"/>
              <a:t>grato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Por siglos </a:t>
            </a:r>
            <a:r>
              <a:rPr lang="en-CA" sz="4000" dirty="0" err="1"/>
              <a:t>eternos</a:t>
            </a:r>
            <a:r>
              <a:rPr lang="en-CA" sz="4000" dirty="0"/>
              <a:t> </a:t>
            </a:r>
            <a:r>
              <a:rPr lang="en-CA" sz="4000" dirty="0" err="1"/>
              <a:t>adórete</a:t>
            </a:r>
            <a:r>
              <a:rPr lang="en-CA" sz="4000" dirty="0"/>
              <a:t> el hombre: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, </a:t>
            </a: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 err="1"/>
              <a:t>Venid</a:t>
            </a:r>
            <a:r>
              <a:rPr lang="en-CA" sz="4000" i="1" dirty="0"/>
              <a:t>, </a:t>
            </a:r>
            <a:r>
              <a:rPr lang="en-CA" sz="4000" i="1" dirty="0" err="1"/>
              <a:t>adoremos</a:t>
            </a:r>
            <a:r>
              <a:rPr lang="en-CA" sz="4000" i="1" dirty="0"/>
              <a:t> a Cristo el </a:t>
            </a:r>
            <a:r>
              <a:rPr lang="en-CA" sz="4000" i="1" dirty="0" err="1"/>
              <a:t>Señor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46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320</Words>
  <Application>Microsoft Macintosh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</cp:revision>
  <dcterms:created xsi:type="dcterms:W3CDTF">2021-10-09T20:00:20Z</dcterms:created>
  <dcterms:modified xsi:type="dcterms:W3CDTF">2021-11-10T20:18:01Z</dcterms:modified>
</cp:coreProperties>
</file>