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76" r:id="rId2"/>
    <p:sldId id="281" r:id="rId3"/>
    <p:sldId id="277" r:id="rId4"/>
    <p:sldId id="280" r:id="rId5"/>
    <p:sldId id="278" r:id="rId6"/>
    <p:sldId id="279" r:id="rId7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BBFFFF"/>
    <a:srgbClr val="000000"/>
    <a:srgbClr val="4BB6B7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611"/>
    <p:restoredTop sz="96327"/>
  </p:normalViewPr>
  <p:slideViewPr>
    <p:cSldViewPr snapToGrid="0" snapToObjects="1">
      <p:cViewPr varScale="1">
        <p:scale>
          <a:sx n="123" d="100"/>
          <a:sy n="123" d="100"/>
        </p:scale>
        <p:origin x="600" y="18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ableStyles" Target="tableStyles.xml"/><Relationship Id="rId5" Type="http://schemas.openxmlformats.org/officeDocument/2006/relationships/slide" Target="slides/slide4.xml"/><Relationship Id="rId10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74540EB-48A3-394E-9DE4-7AFC004906F4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s-ES_tradnl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D8AEE32D-208C-1B42-BF59-15A4B02F7295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s-ES_tradnl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C83BB69-4518-F84E-8413-4679F38B036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D14917-0F22-5140-9C61-9E0A3C0EF1C3}" type="datetimeFigureOut">
              <a:rPr lang="es-ES_tradnl" smtClean="0"/>
              <a:t>2/9/26</a:t>
            </a:fld>
            <a:endParaRPr lang="es-ES_tradnl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96F9B85-42AF-A140-8D79-46D64E6911B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_tradnl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AAA6E8A-132A-1742-88FE-2C6E9AC7CD4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EC1C9B-0B77-194B-9BCF-100FB2E60940}" type="slidenum">
              <a:rPr lang="es-ES_tradnl" smtClean="0"/>
              <a:t>‹#›</a:t>
            </a:fld>
            <a:endParaRPr lang="es-ES_tradnl"/>
          </a:p>
        </p:txBody>
      </p:sp>
    </p:spTree>
    <p:extLst>
      <p:ext uri="{BB962C8B-B14F-4D97-AF65-F5344CB8AC3E}">
        <p14:creationId xmlns:p14="http://schemas.microsoft.com/office/powerpoint/2010/main" val="168622608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193FB48-8F75-FA4B-97C0-8C7BC775C73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s-ES_tradnl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857C1C8-7C9B-BF45-A9D1-CB368A2DA54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s-ES_tradnl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768254B-B90B-774E-9658-E20849323B6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D14917-0F22-5140-9C61-9E0A3C0EF1C3}" type="datetimeFigureOut">
              <a:rPr lang="es-ES_tradnl" smtClean="0"/>
              <a:t>2/9/26</a:t>
            </a:fld>
            <a:endParaRPr lang="es-ES_tradnl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1183529-DB47-F842-9F3A-01EC33ACBDE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_tradnl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55F4662-0D91-6143-A4A4-518F0231596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EC1C9B-0B77-194B-9BCF-100FB2E60940}" type="slidenum">
              <a:rPr lang="es-ES_tradnl" smtClean="0"/>
              <a:t>‹#›</a:t>
            </a:fld>
            <a:endParaRPr lang="es-ES_tradnl"/>
          </a:p>
        </p:txBody>
      </p:sp>
    </p:spTree>
    <p:extLst>
      <p:ext uri="{BB962C8B-B14F-4D97-AF65-F5344CB8AC3E}">
        <p14:creationId xmlns:p14="http://schemas.microsoft.com/office/powerpoint/2010/main" val="11544959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B623C0F-214C-5646-B725-63235F85318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s-ES_tradnl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2EABC388-9642-DF40-9DF9-7366CCB1633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582430A-7732-F845-A59D-3E8E73BAE4C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D14917-0F22-5140-9C61-9E0A3C0EF1C3}" type="datetimeFigureOut">
              <a:rPr lang="es-ES_tradnl" smtClean="0"/>
              <a:t>2/9/26</a:t>
            </a:fld>
            <a:endParaRPr lang="es-ES_tradnl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A2E04CF-553E-7042-AF15-AA26CE7F823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_tradnl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348767A-247C-9B40-9D9C-DEE650ECEBE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EC1C9B-0B77-194B-9BCF-100FB2E60940}" type="slidenum">
              <a:rPr lang="es-ES_tradnl" smtClean="0"/>
              <a:t>‹#›</a:t>
            </a:fld>
            <a:endParaRPr lang="es-ES_tradnl"/>
          </a:p>
        </p:txBody>
      </p:sp>
    </p:spTree>
    <p:extLst>
      <p:ext uri="{BB962C8B-B14F-4D97-AF65-F5344CB8AC3E}">
        <p14:creationId xmlns:p14="http://schemas.microsoft.com/office/powerpoint/2010/main" val="245631430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BC72BD0-9776-1942-9CF0-5DA96FE8970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s-ES_tradnl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CE9E9F7-2CC9-4140-9E3A-4B9C4118EB1C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s-ES_tradnl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37527D3E-F72E-9741-8865-5A0D374520AF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s-ES_tradnl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63097480-CD0B-8246-AFDF-0E24CC8C3B6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D14917-0F22-5140-9C61-9E0A3C0EF1C3}" type="datetimeFigureOut">
              <a:rPr lang="es-ES_tradnl" smtClean="0"/>
              <a:t>2/9/26</a:t>
            </a:fld>
            <a:endParaRPr lang="es-ES_tradnl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290F877E-1538-8346-8B79-E36EBB6E8F0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_tradnl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734C05FE-9A88-7B45-A8DA-6654FDF174F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EC1C9B-0B77-194B-9BCF-100FB2E60940}" type="slidenum">
              <a:rPr lang="es-ES_tradnl" smtClean="0"/>
              <a:t>‹#›</a:t>
            </a:fld>
            <a:endParaRPr lang="es-ES_tradnl"/>
          </a:p>
        </p:txBody>
      </p:sp>
    </p:spTree>
    <p:extLst>
      <p:ext uri="{BB962C8B-B14F-4D97-AF65-F5344CB8AC3E}">
        <p14:creationId xmlns:p14="http://schemas.microsoft.com/office/powerpoint/2010/main" val="304349471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85C39AE-B00F-E34C-AC13-09B181EDB93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s-ES_tradnl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481DBC1B-36D3-114B-B33F-CF9EDF8F158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3375F309-55DF-0844-B281-47B3C35FAB7F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s-ES_tradnl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25FB2978-1404-DD42-B69E-98A5CFA73B26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741360B9-E1C0-F04A-85EA-172FCDD4B17F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s-ES_tradnl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4E68462A-6AA2-DE44-A9E6-E052F522B43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D14917-0F22-5140-9C61-9E0A3C0EF1C3}" type="datetimeFigureOut">
              <a:rPr lang="es-ES_tradnl" smtClean="0"/>
              <a:t>2/9/26</a:t>
            </a:fld>
            <a:endParaRPr lang="es-ES_tradnl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5FFA7AF2-D195-574D-91FD-76DE03C8048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_tradnl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9B6F1D67-1323-6E49-B690-62EB73B09C2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EC1C9B-0B77-194B-9BCF-100FB2E60940}" type="slidenum">
              <a:rPr lang="es-ES_tradnl" smtClean="0"/>
              <a:t>‹#›</a:t>
            </a:fld>
            <a:endParaRPr lang="es-ES_tradnl"/>
          </a:p>
        </p:txBody>
      </p:sp>
    </p:spTree>
    <p:extLst>
      <p:ext uri="{BB962C8B-B14F-4D97-AF65-F5344CB8AC3E}">
        <p14:creationId xmlns:p14="http://schemas.microsoft.com/office/powerpoint/2010/main" val="351284862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CCD1D26-DE69-2F43-AA8B-4CD95E6C3D3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s-ES_tradnl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DA768D97-C147-9C42-9039-44FB406FA45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D14917-0F22-5140-9C61-9E0A3C0EF1C3}" type="datetimeFigureOut">
              <a:rPr lang="es-ES_tradnl" smtClean="0"/>
              <a:t>2/9/26</a:t>
            </a:fld>
            <a:endParaRPr lang="es-ES_tradnl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D971F450-1871-794C-9438-7A515740599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_tradnl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EC4F4F94-5828-5B4E-9194-9033BA38507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EC1C9B-0B77-194B-9BCF-100FB2E60940}" type="slidenum">
              <a:rPr lang="es-ES_tradnl" smtClean="0"/>
              <a:t>‹#›</a:t>
            </a:fld>
            <a:endParaRPr lang="es-ES_tradnl"/>
          </a:p>
        </p:txBody>
      </p:sp>
    </p:spTree>
    <p:extLst>
      <p:ext uri="{BB962C8B-B14F-4D97-AF65-F5344CB8AC3E}">
        <p14:creationId xmlns:p14="http://schemas.microsoft.com/office/powerpoint/2010/main" val="324017550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162A048B-4FB6-9A48-9995-7633C9A435E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D14917-0F22-5140-9C61-9E0A3C0EF1C3}" type="datetimeFigureOut">
              <a:rPr lang="es-ES_tradnl" smtClean="0"/>
              <a:t>2/9/26</a:t>
            </a:fld>
            <a:endParaRPr lang="es-ES_tradnl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124F05E9-F1B6-9845-B3C7-F88A4A6AB1C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_tradnl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7CF231DE-F358-4445-9385-9B3E937DD31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EC1C9B-0B77-194B-9BCF-100FB2E60940}" type="slidenum">
              <a:rPr lang="es-ES_tradnl" smtClean="0"/>
              <a:t>‹#›</a:t>
            </a:fld>
            <a:endParaRPr lang="es-ES_tradnl"/>
          </a:p>
        </p:txBody>
      </p:sp>
    </p:spTree>
    <p:extLst>
      <p:ext uri="{BB962C8B-B14F-4D97-AF65-F5344CB8AC3E}">
        <p14:creationId xmlns:p14="http://schemas.microsoft.com/office/powerpoint/2010/main" val="21867094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CE836C7-0E00-5F42-B08D-1456A3905BF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s-ES_tradnl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480BA62-97F6-6844-8DD2-0F74DB42CA2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s-ES_tradnl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0C9E598-96D1-FC44-9868-2FE310162029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A933DC9A-48BE-9E4E-AAD7-B8ABEED7ED3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D14917-0F22-5140-9C61-9E0A3C0EF1C3}" type="datetimeFigureOut">
              <a:rPr lang="es-ES_tradnl" smtClean="0"/>
              <a:t>2/9/26</a:t>
            </a:fld>
            <a:endParaRPr lang="es-ES_tradnl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1ADB39EB-D31A-D844-8A51-EF56064798C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_tradnl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E93619CF-6F32-8A4E-9AA5-7D1AFDC5CE4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EC1C9B-0B77-194B-9BCF-100FB2E60940}" type="slidenum">
              <a:rPr lang="es-ES_tradnl" smtClean="0"/>
              <a:t>‹#›</a:t>
            </a:fld>
            <a:endParaRPr lang="es-ES_tradnl"/>
          </a:p>
        </p:txBody>
      </p:sp>
    </p:spTree>
    <p:extLst>
      <p:ext uri="{BB962C8B-B14F-4D97-AF65-F5344CB8AC3E}">
        <p14:creationId xmlns:p14="http://schemas.microsoft.com/office/powerpoint/2010/main" val="220399664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86208CE-AB26-7247-8199-90DC3FDCC1D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s-ES_tradnl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37FE97D5-3E42-2749-B506-D61AA31F335A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s-ES_tradnl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F15DB48-CD3C-4049-834D-EAF364FEF03C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30274D05-BDA8-5846-ADE2-BF7A95A06F1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D14917-0F22-5140-9C61-9E0A3C0EF1C3}" type="datetimeFigureOut">
              <a:rPr lang="es-ES_tradnl" smtClean="0"/>
              <a:t>2/9/26</a:t>
            </a:fld>
            <a:endParaRPr lang="es-ES_tradnl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A0E5FFEE-9DD9-434B-99B7-34CFB9AF5C0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_tradnl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D6E2047E-5E8A-B049-B4B7-974E763961F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EC1C9B-0B77-194B-9BCF-100FB2E60940}" type="slidenum">
              <a:rPr lang="es-ES_tradnl" smtClean="0"/>
              <a:t>‹#›</a:t>
            </a:fld>
            <a:endParaRPr lang="es-ES_tradnl"/>
          </a:p>
        </p:txBody>
      </p:sp>
    </p:spTree>
    <p:extLst>
      <p:ext uri="{BB962C8B-B14F-4D97-AF65-F5344CB8AC3E}">
        <p14:creationId xmlns:p14="http://schemas.microsoft.com/office/powerpoint/2010/main" val="209546724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8BEDBED-EF87-7742-A499-F08CCC1102A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s-ES_tradnl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94E2A466-0204-4D4D-8FD1-78910D1D0B81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s-ES_tradnl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2EE0E93-AD6D-6B49-AF5E-C5708387A69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D14917-0F22-5140-9C61-9E0A3C0EF1C3}" type="datetimeFigureOut">
              <a:rPr lang="es-ES_tradnl" smtClean="0"/>
              <a:t>2/9/26</a:t>
            </a:fld>
            <a:endParaRPr lang="es-ES_tradnl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3A55238-AC08-FB41-9649-5BF3C8F0BBF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_tradnl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DBE4C15-2845-A54F-96F9-6ABB5557A02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EC1C9B-0B77-194B-9BCF-100FB2E60940}" type="slidenum">
              <a:rPr lang="es-ES_tradnl" smtClean="0"/>
              <a:t>‹#›</a:t>
            </a:fld>
            <a:endParaRPr lang="es-ES_tradnl"/>
          </a:p>
        </p:txBody>
      </p:sp>
    </p:spTree>
    <p:extLst>
      <p:ext uri="{BB962C8B-B14F-4D97-AF65-F5344CB8AC3E}">
        <p14:creationId xmlns:p14="http://schemas.microsoft.com/office/powerpoint/2010/main" val="244106373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9F734DE1-B250-9F48-BD8B-32DCF40BA044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s-ES_tradnl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8DC4A649-A112-3A4E-9C62-870FB6680DC8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s-ES_tradnl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5819E57-F975-6D49-9545-118F3D38284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D14917-0F22-5140-9C61-9E0A3C0EF1C3}" type="datetimeFigureOut">
              <a:rPr lang="es-ES_tradnl" smtClean="0"/>
              <a:t>2/9/26</a:t>
            </a:fld>
            <a:endParaRPr lang="es-ES_tradnl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DF59D02-7A1A-364F-A504-A2FDF601E21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_tradnl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037875F-2346-4E4D-88C3-084220955B4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EC1C9B-0B77-194B-9BCF-100FB2E60940}" type="slidenum">
              <a:rPr lang="es-ES_tradnl" smtClean="0"/>
              <a:t>‹#›</a:t>
            </a:fld>
            <a:endParaRPr lang="es-ES_tradnl"/>
          </a:p>
        </p:txBody>
      </p:sp>
    </p:spTree>
    <p:extLst>
      <p:ext uri="{BB962C8B-B14F-4D97-AF65-F5344CB8AC3E}">
        <p14:creationId xmlns:p14="http://schemas.microsoft.com/office/powerpoint/2010/main" val="366924421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A41F7AE9-BCCF-1349-9E6A-FFCA5893587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s-ES_tradnl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AE04F8C0-088A-BF4F-8AFC-0CD32F2F0B5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s-ES_tradnl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7378E23-DBFC-3A48-9F94-9CFB3DEBEF7A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CD14917-0F22-5140-9C61-9E0A3C0EF1C3}" type="datetimeFigureOut">
              <a:rPr lang="es-ES_tradnl" smtClean="0"/>
              <a:t>2/9/26</a:t>
            </a:fld>
            <a:endParaRPr lang="es-ES_tradnl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61093CC-3482-4C41-AAF3-47766770DC38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s-ES_tradnl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124AF1E-8ED0-B74B-8305-3D4DD219FEA2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EEC1C9B-0B77-194B-9BCF-100FB2E60940}" type="slidenum">
              <a:rPr lang="es-ES_tradnl" smtClean="0"/>
              <a:t>‹#›</a:t>
            </a:fld>
            <a:endParaRPr lang="es-ES_tradnl"/>
          </a:p>
        </p:txBody>
      </p:sp>
    </p:spTree>
    <p:extLst>
      <p:ext uri="{BB962C8B-B14F-4D97-AF65-F5344CB8AC3E}">
        <p14:creationId xmlns:p14="http://schemas.microsoft.com/office/powerpoint/2010/main" val="131207400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12942E6-C68A-77F6-3172-41324C43993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Icon&#10;&#10;Description automatically generated">
            <a:extLst>
              <a:ext uri="{FF2B5EF4-FFF2-40B4-BE49-F238E27FC236}">
                <a16:creationId xmlns:a16="http://schemas.microsoft.com/office/drawing/2014/main" id="{6E0B4B36-B3F8-8045-02B3-5E49957FE9D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81914" y="6149564"/>
            <a:ext cx="625382" cy="625382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7191E232-E031-F1BE-A3BD-E5CCC2616A59}"/>
              </a:ext>
            </a:extLst>
          </p:cNvPr>
          <p:cNvSpPr txBox="1"/>
          <p:nvPr/>
        </p:nvSpPr>
        <p:spPr>
          <a:xfrm>
            <a:off x="1180070" y="6282049"/>
            <a:ext cx="362053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_tradnl" dirty="0" err="1">
                <a:latin typeface="Avenir Book" panose="02000503020000020003" pitchFamily="2" charset="0"/>
              </a:rPr>
              <a:t>www.himnos-cristianos.com</a:t>
            </a:r>
            <a:endParaRPr lang="es-ES_tradnl" dirty="0">
              <a:latin typeface="Avenir Book" panose="02000503020000020003" pitchFamily="2" charset="0"/>
            </a:endParaRPr>
          </a:p>
        </p:txBody>
      </p:sp>
      <p:sp>
        <p:nvSpPr>
          <p:cNvPr id="7" name="Rounded Rectangle 6">
            <a:extLst>
              <a:ext uri="{FF2B5EF4-FFF2-40B4-BE49-F238E27FC236}">
                <a16:creationId xmlns:a16="http://schemas.microsoft.com/office/drawing/2014/main" id="{F5DF5558-FAFC-5D5C-1200-528AFFC272D0}"/>
              </a:ext>
            </a:extLst>
          </p:cNvPr>
          <p:cNvSpPr/>
          <p:nvPr/>
        </p:nvSpPr>
        <p:spPr>
          <a:xfrm>
            <a:off x="294502" y="218160"/>
            <a:ext cx="11602995" cy="972072"/>
          </a:xfrm>
          <a:prstGeom prst="roundRect">
            <a:avLst/>
          </a:prstGeom>
          <a:gradFill flip="none" rotWithShape="1">
            <a:gsLst>
              <a:gs pos="0">
                <a:srgbClr val="4BB6B7"/>
              </a:gs>
              <a:gs pos="100000">
                <a:srgbClr val="BBFFFF"/>
              </a:gs>
              <a:gs pos="100000">
                <a:srgbClr val="BBFFFF"/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_tradnl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2745A62F-927A-806B-30FF-DD3BE38D9920}"/>
              </a:ext>
            </a:extLst>
          </p:cNvPr>
          <p:cNvSpPr txBox="1"/>
          <p:nvPr/>
        </p:nvSpPr>
        <p:spPr>
          <a:xfrm>
            <a:off x="294502" y="186924"/>
            <a:ext cx="11602995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MX" sz="6000" dirty="0"/>
              <a:t>¡Venid! Cantar sonoro</a:t>
            </a:r>
            <a:endParaRPr lang="es-ES_tradnl" sz="6000" dirty="0"/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0B54CB01-62D9-1B53-E347-D00CC3991938}"/>
              </a:ext>
            </a:extLst>
          </p:cNvPr>
          <p:cNvSpPr txBox="1"/>
          <p:nvPr/>
        </p:nvSpPr>
        <p:spPr>
          <a:xfrm>
            <a:off x="481914" y="1202587"/>
            <a:ext cx="331792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_tradnl" i="1" dirty="0"/>
              <a:t>Letra: </a:t>
            </a:r>
            <a:r>
              <a:rPr lang="es-ES" i="1" dirty="0"/>
              <a:t>James G. Johnson</a:t>
            </a:r>
          </a:p>
          <a:p>
            <a:r>
              <a:rPr lang="es-ES" i="1" dirty="0" err="1"/>
              <a:t>Tr</a:t>
            </a:r>
            <a:r>
              <a:rPr lang="es-ES" i="1" dirty="0"/>
              <a:t>. Thomas M. Westrup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5581764E-0451-87A9-BDF3-61D5EC395D9B}"/>
              </a:ext>
            </a:extLst>
          </p:cNvPr>
          <p:cNvSpPr/>
          <p:nvPr/>
        </p:nvSpPr>
        <p:spPr>
          <a:xfrm>
            <a:off x="481914" y="2171319"/>
            <a:ext cx="11228172" cy="31700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CA" sz="4000" b="1" dirty="0"/>
              <a:t>1.</a:t>
            </a:r>
            <a:br>
              <a:rPr lang="en-CA" sz="4000" dirty="0"/>
            </a:br>
            <a:r>
              <a:rPr lang="en-MX" sz="4000" dirty="0"/>
              <a:t>¡Venid! Cantar sonoro, entonaremos hoy</a:t>
            </a:r>
            <a:br>
              <a:rPr lang="en-MX" sz="4000" dirty="0"/>
            </a:br>
            <a:r>
              <a:rPr lang="en-MX" sz="4000" dirty="0"/>
              <a:t>a la gran Roca eterna de nuestra salvación.</a:t>
            </a:r>
            <a:br>
              <a:rPr lang="en-MX" sz="4000" dirty="0"/>
            </a:br>
            <a:r>
              <a:rPr lang="en-MX" sz="4000" dirty="0"/>
              <a:t>Con regocijo iremos delante de su faz,</a:t>
            </a:r>
            <a:br>
              <a:rPr lang="en-MX" sz="4000" dirty="0"/>
            </a:br>
            <a:r>
              <a:rPr lang="en-MX" sz="4000" dirty="0"/>
              <a:t>porque es de dioses Jefe, sublime Potestad.</a:t>
            </a:r>
          </a:p>
        </p:txBody>
      </p:sp>
      <p:cxnSp>
        <p:nvCxnSpPr>
          <p:cNvPr id="12" name="Straight Connector 11">
            <a:extLst>
              <a:ext uri="{FF2B5EF4-FFF2-40B4-BE49-F238E27FC236}">
                <a16:creationId xmlns:a16="http://schemas.microsoft.com/office/drawing/2014/main" id="{A1AA0E19-F480-D965-BE69-BDBCF44E2AD1}"/>
              </a:ext>
            </a:extLst>
          </p:cNvPr>
          <p:cNvCxnSpPr/>
          <p:nvPr/>
        </p:nvCxnSpPr>
        <p:spPr>
          <a:xfrm>
            <a:off x="405713" y="6084338"/>
            <a:ext cx="11380573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88410254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879AD2A-86F9-C5FA-E899-728786B4A17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Icon&#10;&#10;Description automatically generated">
            <a:extLst>
              <a:ext uri="{FF2B5EF4-FFF2-40B4-BE49-F238E27FC236}">
                <a16:creationId xmlns:a16="http://schemas.microsoft.com/office/drawing/2014/main" id="{4FEC80EB-73EC-2D7E-AA80-F4AC2047BBB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81914" y="6149564"/>
            <a:ext cx="625382" cy="625382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E159AACE-68DC-D918-AB3D-A17E6FC590A2}"/>
              </a:ext>
            </a:extLst>
          </p:cNvPr>
          <p:cNvSpPr txBox="1"/>
          <p:nvPr/>
        </p:nvSpPr>
        <p:spPr>
          <a:xfrm>
            <a:off x="1180070" y="6282049"/>
            <a:ext cx="362053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_tradnl" dirty="0" err="1">
                <a:latin typeface="Avenir Book" panose="02000503020000020003" pitchFamily="2" charset="0"/>
              </a:rPr>
              <a:t>www.himnos-cristianos.com</a:t>
            </a:r>
            <a:endParaRPr lang="es-ES_tradnl" dirty="0">
              <a:latin typeface="Avenir Book" panose="02000503020000020003" pitchFamily="2" charset="0"/>
            </a:endParaRPr>
          </a:p>
        </p:txBody>
      </p:sp>
      <p:sp>
        <p:nvSpPr>
          <p:cNvPr id="7" name="Rounded Rectangle 6">
            <a:extLst>
              <a:ext uri="{FF2B5EF4-FFF2-40B4-BE49-F238E27FC236}">
                <a16:creationId xmlns:a16="http://schemas.microsoft.com/office/drawing/2014/main" id="{715CAE73-430C-9B85-275A-AE9DC037EF4F}"/>
              </a:ext>
            </a:extLst>
          </p:cNvPr>
          <p:cNvSpPr/>
          <p:nvPr/>
        </p:nvSpPr>
        <p:spPr>
          <a:xfrm>
            <a:off x="294502" y="218160"/>
            <a:ext cx="11602995" cy="972072"/>
          </a:xfrm>
          <a:prstGeom prst="roundRect">
            <a:avLst/>
          </a:prstGeom>
          <a:gradFill flip="none" rotWithShape="1">
            <a:gsLst>
              <a:gs pos="0">
                <a:srgbClr val="4BB6B7"/>
              </a:gs>
              <a:gs pos="100000">
                <a:srgbClr val="BBFFFF"/>
              </a:gs>
              <a:gs pos="100000">
                <a:srgbClr val="BBFFFF"/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_tradnl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1FD2A1A5-30C8-F59A-37B6-6E64AE730EE3}"/>
              </a:ext>
            </a:extLst>
          </p:cNvPr>
          <p:cNvSpPr txBox="1"/>
          <p:nvPr/>
        </p:nvSpPr>
        <p:spPr>
          <a:xfrm>
            <a:off x="294502" y="186924"/>
            <a:ext cx="11602995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MX" sz="6000" dirty="0"/>
              <a:t>¡Venid! Cantar sonoro</a:t>
            </a:r>
            <a:endParaRPr lang="es-ES_tradnl" sz="6000" dirty="0"/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42676257-A86F-BC3B-0953-EB77F05C85E1}"/>
              </a:ext>
            </a:extLst>
          </p:cNvPr>
          <p:cNvSpPr txBox="1"/>
          <p:nvPr/>
        </p:nvSpPr>
        <p:spPr>
          <a:xfrm>
            <a:off x="481914" y="1202587"/>
            <a:ext cx="331792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_tradnl" i="1" dirty="0"/>
              <a:t>Letra: </a:t>
            </a:r>
            <a:r>
              <a:rPr lang="es-ES" i="1" dirty="0"/>
              <a:t>James G. Johnson</a:t>
            </a:r>
          </a:p>
          <a:p>
            <a:r>
              <a:rPr lang="es-ES" i="1" dirty="0" err="1"/>
              <a:t>Tr</a:t>
            </a:r>
            <a:r>
              <a:rPr lang="es-ES" i="1" dirty="0"/>
              <a:t>. Thomas M. Westrup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8170A312-543C-8F8D-AD60-72A1724B3F52}"/>
              </a:ext>
            </a:extLst>
          </p:cNvPr>
          <p:cNvSpPr/>
          <p:nvPr/>
        </p:nvSpPr>
        <p:spPr>
          <a:xfrm>
            <a:off x="481914" y="2171319"/>
            <a:ext cx="11228172" cy="31700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CA" sz="4000" b="1" dirty="0" err="1"/>
              <a:t>coro</a:t>
            </a:r>
            <a:br>
              <a:rPr lang="en-CA" sz="4000" dirty="0"/>
            </a:br>
            <a:r>
              <a:rPr lang="en-MX" sz="4000" i="1" dirty="0"/>
              <a:t>Ven al salutífero manantial vivífico,</a:t>
            </a:r>
            <a:br>
              <a:rPr lang="en-MX" sz="4000" dirty="0"/>
            </a:br>
            <a:r>
              <a:rPr lang="en-MX" sz="4000" i="1" dirty="0"/>
              <a:t>al Lucero Místico cuyo brillo vez.</a:t>
            </a:r>
            <a:br>
              <a:rPr lang="en-MX" sz="4000" dirty="0"/>
            </a:br>
            <a:r>
              <a:rPr lang="en-MX" sz="4000" i="1" dirty="0"/>
              <a:t>Ven, arrodillémonos, y reconozcámosle,</a:t>
            </a:r>
            <a:br>
              <a:rPr lang="en-MX" sz="4000" dirty="0"/>
            </a:br>
            <a:r>
              <a:rPr lang="en-MX" sz="4000" i="1" dirty="0"/>
              <a:t>Jesucristo el único Redentor y Juez. </a:t>
            </a:r>
            <a:endParaRPr lang="en-MX" sz="4000" dirty="0"/>
          </a:p>
        </p:txBody>
      </p:sp>
      <p:cxnSp>
        <p:nvCxnSpPr>
          <p:cNvPr id="12" name="Straight Connector 11">
            <a:extLst>
              <a:ext uri="{FF2B5EF4-FFF2-40B4-BE49-F238E27FC236}">
                <a16:creationId xmlns:a16="http://schemas.microsoft.com/office/drawing/2014/main" id="{8CDD62FA-F6AD-B533-EABD-485906E3BA16}"/>
              </a:ext>
            </a:extLst>
          </p:cNvPr>
          <p:cNvCxnSpPr/>
          <p:nvPr/>
        </p:nvCxnSpPr>
        <p:spPr>
          <a:xfrm>
            <a:off x="405713" y="6084338"/>
            <a:ext cx="11380573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71007906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A49D5EF-C687-0DFE-194F-44310C5DB9A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Icon&#10;&#10;Description automatically generated">
            <a:extLst>
              <a:ext uri="{FF2B5EF4-FFF2-40B4-BE49-F238E27FC236}">
                <a16:creationId xmlns:a16="http://schemas.microsoft.com/office/drawing/2014/main" id="{967E77E4-976B-2AEB-B1F2-2486A96B9E5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81914" y="6149564"/>
            <a:ext cx="625382" cy="625382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78FEB3F3-A9C9-1E00-FD83-7E3AE2AE1A54}"/>
              </a:ext>
            </a:extLst>
          </p:cNvPr>
          <p:cNvSpPr txBox="1"/>
          <p:nvPr/>
        </p:nvSpPr>
        <p:spPr>
          <a:xfrm>
            <a:off x="1180070" y="6282049"/>
            <a:ext cx="362053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_tradnl" dirty="0" err="1">
                <a:latin typeface="Avenir Book" panose="02000503020000020003" pitchFamily="2" charset="0"/>
              </a:rPr>
              <a:t>www.himnos-cristianos.com</a:t>
            </a:r>
            <a:endParaRPr lang="es-ES_tradnl" dirty="0">
              <a:latin typeface="Avenir Book" panose="02000503020000020003" pitchFamily="2" charset="0"/>
            </a:endParaRPr>
          </a:p>
        </p:txBody>
      </p:sp>
      <p:sp>
        <p:nvSpPr>
          <p:cNvPr id="7" name="Rounded Rectangle 6">
            <a:extLst>
              <a:ext uri="{FF2B5EF4-FFF2-40B4-BE49-F238E27FC236}">
                <a16:creationId xmlns:a16="http://schemas.microsoft.com/office/drawing/2014/main" id="{6315434C-B2F4-5C15-B64A-487BC1D1BDB3}"/>
              </a:ext>
            </a:extLst>
          </p:cNvPr>
          <p:cNvSpPr/>
          <p:nvPr/>
        </p:nvSpPr>
        <p:spPr>
          <a:xfrm>
            <a:off x="294502" y="218160"/>
            <a:ext cx="11602995" cy="972072"/>
          </a:xfrm>
          <a:prstGeom prst="roundRect">
            <a:avLst/>
          </a:prstGeom>
          <a:gradFill flip="none" rotWithShape="1">
            <a:gsLst>
              <a:gs pos="0">
                <a:srgbClr val="4BB6B7"/>
              </a:gs>
              <a:gs pos="100000">
                <a:srgbClr val="BBFFFF"/>
              </a:gs>
              <a:gs pos="100000">
                <a:srgbClr val="BBFFFF"/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_tradnl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DAB01F29-8341-1D8B-9C48-A862C46E5EFC}"/>
              </a:ext>
            </a:extLst>
          </p:cNvPr>
          <p:cNvSpPr txBox="1"/>
          <p:nvPr/>
        </p:nvSpPr>
        <p:spPr>
          <a:xfrm>
            <a:off x="294502" y="186924"/>
            <a:ext cx="11602995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MX" sz="6000" dirty="0"/>
              <a:t>¡Venid! Cantar sonoro</a:t>
            </a:r>
            <a:endParaRPr lang="es-ES_tradnl" sz="6000" dirty="0"/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53E3AAD0-CCF3-5C14-56A1-07C8AA7715CF}"/>
              </a:ext>
            </a:extLst>
          </p:cNvPr>
          <p:cNvSpPr txBox="1"/>
          <p:nvPr/>
        </p:nvSpPr>
        <p:spPr>
          <a:xfrm>
            <a:off x="481914" y="1202587"/>
            <a:ext cx="331792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_tradnl" i="1" dirty="0"/>
              <a:t>Letra: </a:t>
            </a:r>
            <a:r>
              <a:rPr lang="es-ES" i="1" dirty="0"/>
              <a:t>James G. Johnson</a:t>
            </a:r>
          </a:p>
          <a:p>
            <a:r>
              <a:rPr lang="es-ES" i="1" dirty="0" err="1"/>
              <a:t>Tr</a:t>
            </a:r>
            <a:r>
              <a:rPr lang="es-ES" i="1" dirty="0"/>
              <a:t>. Thomas M. Westrup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3BC0FB99-B7A7-03EB-A3D9-43240AEA8E8E}"/>
              </a:ext>
            </a:extLst>
          </p:cNvPr>
          <p:cNvSpPr/>
          <p:nvPr/>
        </p:nvSpPr>
        <p:spPr>
          <a:xfrm>
            <a:off x="481914" y="2171319"/>
            <a:ext cx="11228172" cy="31700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CA" sz="4000" b="1" dirty="0"/>
              <a:t>2.</a:t>
            </a:r>
            <a:br>
              <a:rPr lang="en-CA" sz="4000" dirty="0"/>
            </a:br>
            <a:r>
              <a:rPr lang="en-MX" sz="4000" dirty="0"/>
              <a:t>De Dios es lo escondido; le pertenece el mar;</a:t>
            </a:r>
            <a:br>
              <a:rPr lang="en-MX" sz="4000" dirty="0"/>
            </a:br>
            <a:r>
              <a:rPr lang="en-MX" sz="4000" dirty="0"/>
              <a:t>es obra suya todo, el hombre, el animal.</a:t>
            </a:r>
            <a:br>
              <a:rPr lang="en-MX" sz="4000" dirty="0"/>
            </a:br>
            <a:r>
              <a:rPr lang="en-MX" sz="4000" dirty="0"/>
              <a:t>Dios nuestro concertado, somos por su querer</a:t>
            </a:r>
            <a:br>
              <a:rPr lang="en-MX" sz="4000" dirty="0"/>
            </a:br>
            <a:r>
              <a:rPr lang="en-MX" sz="4000" dirty="0"/>
              <a:t>el pueblo de su dehesa, y de su mano grey.</a:t>
            </a:r>
          </a:p>
        </p:txBody>
      </p:sp>
      <p:cxnSp>
        <p:nvCxnSpPr>
          <p:cNvPr id="12" name="Straight Connector 11">
            <a:extLst>
              <a:ext uri="{FF2B5EF4-FFF2-40B4-BE49-F238E27FC236}">
                <a16:creationId xmlns:a16="http://schemas.microsoft.com/office/drawing/2014/main" id="{532A584A-14AB-0CE3-FEA7-8F29EEB41356}"/>
              </a:ext>
            </a:extLst>
          </p:cNvPr>
          <p:cNvCxnSpPr/>
          <p:nvPr/>
        </p:nvCxnSpPr>
        <p:spPr>
          <a:xfrm>
            <a:off x="405713" y="6084338"/>
            <a:ext cx="11380573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9907294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E0E2E4C-C57C-278E-EE1A-6BF7913B67C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Icon&#10;&#10;Description automatically generated">
            <a:extLst>
              <a:ext uri="{FF2B5EF4-FFF2-40B4-BE49-F238E27FC236}">
                <a16:creationId xmlns:a16="http://schemas.microsoft.com/office/drawing/2014/main" id="{5E5FB95E-52DF-AFAA-FCA3-332E1FCEFCC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81914" y="6149564"/>
            <a:ext cx="625382" cy="625382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66B45609-A019-EE27-56F0-F45BB7470BE3}"/>
              </a:ext>
            </a:extLst>
          </p:cNvPr>
          <p:cNvSpPr txBox="1"/>
          <p:nvPr/>
        </p:nvSpPr>
        <p:spPr>
          <a:xfrm>
            <a:off x="1180070" y="6282049"/>
            <a:ext cx="362053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_tradnl" dirty="0" err="1">
                <a:latin typeface="Avenir Book" panose="02000503020000020003" pitchFamily="2" charset="0"/>
              </a:rPr>
              <a:t>www.himnos-cristianos.com</a:t>
            </a:r>
            <a:endParaRPr lang="es-ES_tradnl" dirty="0">
              <a:latin typeface="Avenir Book" panose="02000503020000020003" pitchFamily="2" charset="0"/>
            </a:endParaRPr>
          </a:p>
        </p:txBody>
      </p:sp>
      <p:sp>
        <p:nvSpPr>
          <p:cNvPr id="7" name="Rounded Rectangle 6">
            <a:extLst>
              <a:ext uri="{FF2B5EF4-FFF2-40B4-BE49-F238E27FC236}">
                <a16:creationId xmlns:a16="http://schemas.microsoft.com/office/drawing/2014/main" id="{E0CC8A16-6246-C072-9C70-F7AB214A8111}"/>
              </a:ext>
            </a:extLst>
          </p:cNvPr>
          <p:cNvSpPr/>
          <p:nvPr/>
        </p:nvSpPr>
        <p:spPr>
          <a:xfrm>
            <a:off x="294502" y="218160"/>
            <a:ext cx="11602995" cy="972072"/>
          </a:xfrm>
          <a:prstGeom prst="roundRect">
            <a:avLst/>
          </a:prstGeom>
          <a:gradFill flip="none" rotWithShape="1">
            <a:gsLst>
              <a:gs pos="0">
                <a:srgbClr val="4BB6B7"/>
              </a:gs>
              <a:gs pos="100000">
                <a:srgbClr val="BBFFFF"/>
              </a:gs>
              <a:gs pos="100000">
                <a:srgbClr val="BBFFFF"/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_tradnl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990DD748-47EF-BE15-C8E1-E7DB2D90EE73}"/>
              </a:ext>
            </a:extLst>
          </p:cNvPr>
          <p:cNvSpPr txBox="1"/>
          <p:nvPr/>
        </p:nvSpPr>
        <p:spPr>
          <a:xfrm>
            <a:off x="294502" y="186924"/>
            <a:ext cx="11602995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MX" sz="6000" dirty="0"/>
              <a:t>¡Venid! Cantar sonoro</a:t>
            </a:r>
            <a:endParaRPr lang="es-ES_tradnl" sz="6000" dirty="0"/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27D470A9-E5D3-35D8-C339-B543CE427552}"/>
              </a:ext>
            </a:extLst>
          </p:cNvPr>
          <p:cNvSpPr txBox="1"/>
          <p:nvPr/>
        </p:nvSpPr>
        <p:spPr>
          <a:xfrm>
            <a:off x="481914" y="1202587"/>
            <a:ext cx="331792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_tradnl" i="1" dirty="0"/>
              <a:t>Letra: </a:t>
            </a:r>
            <a:r>
              <a:rPr lang="es-ES" i="1" dirty="0"/>
              <a:t>James G. Johnson</a:t>
            </a:r>
          </a:p>
          <a:p>
            <a:r>
              <a:rPr lang="es-ES" i="1" dirty="0" err="1"/>
              <a:t>Tr</a:t>
            </a:r>
            <a:r>
              <a:rPr lang="es-ES" i="1" dirty="0"/>
              <a:t>. Thomas M. Westrup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5F601663-39CD-17DA-7551-BF9C877E2412}"/>
              </a:ext>
            </a:extLst>
          </p:cNvPr>
          <p:cNvSpPr/>
          <p:nvPr/>
        </p:nvSpPr>
        <p:spPr>
          <a:xfrm>
            <a:off x="481914" y="2171319"/>
            <a:ext cx="11228172" cy="31700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CA" sz="4000" b="1" dirty="0" err="1"/>
              <a:t>coro</a:t>
            </a:r>
            <a:br>
              <a:rPr lang="en-CA" sz="4000" dirty="0"/>
            </a:br>
            <a:r>
              <a:rPr lang="en-MX" sz="4000" i="1" dirty="0"/>
              <a:t>Ven al salutífero manantial vivífico,</a:t>
            </a:r>
            <a:br>
              <a:rPr lang="en-MX" sz="4000" dirty="0"/>
            </a:br>
            <a:r>
              <a:rPr lang="en-MX" sz="4000" i="1" dirty="0"/>
              <a:t>al Lucero Místico cuyo brillo vez.</a:t>
            </a:r>
            <a:br>
              <a:rPr lang="en-MX" sz="4000" dirty="0"/>
            </a:br>
            <a:r>
              <a:rPr lang="en-MX" sz="4000" i="1" dirty="0"/>
              <a:t>Ven, arrodillémonos, y reconozcámosle,</a:t>
            </a:r>
            <a:br>
              <a:rPr lang="en-MX" sz="4000" dirty="0"/>
            </a:br>
            <a:r>
              <a:rPr lang="en-MX" sz="4000" i="1" dirty="0"/>
              <a:t>Jesucristo el único Redentor y Juez. </a:t>
            </a:r>
            <a:endParaRPr lang="en-MX" sz="4000" dirty="0"/>
          </a:p>
        </p:txBody>
      </p:sp>
      <p:cxnSp>
        <p:nvCxnSpPr>
          <p:cNvPr id="12" name="Straight Connector 11">
            <a:extLst>
              <a:ext uri="{FF2B5EF4-FFF2-40B4-BE49-F238E27FC236}">
                <a16:creationId xmlns:a16="http://schemas.microsoft.com/office/drawing/2014/main" id="{446DF833-EBD8-1331-F7DA-C158FA872525}"/>
              </a:ext>
            </a:extLst>
          </p:cNvPr>
          <p:cNvCxnSpPr/>
          <p:nvPr/>
        </p:nvCxnSpPr>
        <p:spPr>
          <a:xfrm>
            <a:off x="405713" y="6084338"/>
            <a:ext cx="11380573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91070424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1C15F4C-4D70-9DFC-C562-0A03CDEEA3B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Icon&#10;&#10;Description automatically generated">
            <a:extLst>
              <a:ext uri="{FF2B5EF4-FFF2-40B4-BE49-F238E27FC236}">
                <a16:creationId xmlns:a16="http://schemas.microsoft.com/office/drawing/2014/main" id="{0E041DD6-1DE4-CDBE-BF8E-5315BCAA5F5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81914" y="6149564"/>
            <a:ext cx="625382" cy="625382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FEE9E073-9DA0-6457-AA04-7D580663DDA3}"/>
              </a:ext>
            </a:extLst>
          </p:cNvPr>
          <p:cNvSpPr txBox="1"/>
          <p:nvPr/>
        </p:nvSpPr>
        <p:spPr>
          <a:xfrm>
            <a:off x="1180070" y="6282049"/>
            <a:ext cx="362053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_tradnl" dirty="0" err="1">
                <a:latin typeface="Avenir Book" panose="02000503020000020003" pitchFamily="2" charset="0"/>
              </a:rPr>
              <a:t>www.himnos-cristianos.com</a:t>
            </a:r>
            <a:endParaRPr lang="es-ES_tradnl" dirty="0">
              <a:latin typeface="Avenir Book" panose="02000503020000020003" pitchFamily="2" charset="0"/>
            </a:endParaRPr>
          </a:p>
        </p:txBody>
      </p:sp>
      <p:sp>
        <p:nvSpPr>
          <p:cNvPr id="7" name="Rounded Rectangle 6">
            <a:extLst>
              <a:ext uri="{FF2B5EF4-FFF2-40B4-BE49-F238E27FC236}">
                <a16:creationId xmlns:a16="http://schemas.microsoft.com/office/drawing/2014/main" id="{F906CB02-705E-ABFF-B147-B4F3CD1B5068}"/>
              </a:ext>
            </a:extLst>
          </p:cNvPr>
          <p:cNvSpPr/>
          <p:nvPr/>
        </p:nvSpPr>
        <p:spPr>
          <a:xfrm>
            <a:off x="294502" y="218160"/>
            <a:ext cx="11602995" cy="972072"/>
          </a:xfrm>
          <a:prstGeom prst="roundRect">
            <a:avLst/>
          </a:prstGeom>
          <a:gradFill flip="none" rotWithShape="1">
            <a:gsLst>
              <a:gs pos="0">
                <a:srgbClr val="4BB6B7"/>
              </a:gs>
              <a:gs pos="100000">
                <a:srgbClr val="BBFFFF"/>
              </a:gs>
              <a:gs pos="100000">
                <a:srgbClr val="BBFFFF"/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_tradnl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6CFA75DA-F2A3-B0CD-BE0E-D80A0066F250}"/>
              </a:ext>
            </a:extLst>
          </p:cNvPr>
          <p:cNvSpPr txBox="1"/>
          <p:nvPr/>
        </p:nvSpPr>
        <p:spPr>
          <a:xfrm>
            <a:off x="294502" y="186924"/>
            <a:ext cx="11602995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MX" sz="6000" dirty="0"/>
              <a:t>¡Venid! Cantar sonoro</a:t>
            </a:r>
            <a:endParaRPr lang="es-ES_tradnl" sz="6000" dirty="0"/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66A4BEF9-641C-6EA0-BC94-1A1FD85234D2}"/>
              </a:ext>
            </a:extLst>
          </p:cNvPr>
          <p:cNvSpPr txBox="1"/>
          <p:nvPr/>
        </p:nvSpPr>
        <p:spPr>
          <a:xfrm>
            <a:off x="481914" y="1202587"/>
            <a:ext cx="331792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_tradnl" i="1" dirty="0"/>
              <a:t>Letra: </a:t>
            </a:r>
            <a:r>
              <a:rPr lang="es-ES" i="1" dirty="0"/>
              <a:t>James G. Johnson</a:t>
            </a:r>
          </a:p>
          <a:p>
            <a:r>
              <a:rPr lang="es-ES" i="1" dirty="0" err="1"/>
              <a:t>Tr</a:t>
            </a:r>
            <a:r>
              <a:rPr lang="es-ES" i="1" dirty="0"/>
              <a:t>. Thomas M. Westrup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30DC1049-7692-5E68-9DF9-EFAB8001EE87}"/>
              </a:ext>
            </a:extLst>
          </p:cNvPr>
          <p:cNvSpPr/>
          <p:nvPr/>
        </p:nvSpPr>
        <p:spPr>
          <a:xfrm>
            <a:off x="481914" y="2171319"/>
            <a:ext cx="11228172" cy="31700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CA" sz="4000" b="1" dirty="0"/>
              <a:t>3.</a:t>
            </a:r>
            <a:br>
              <a:rPr lang="en-CA" sz="4000" dirty="0"/>
            </a:br>
            <a:r>
              <a:rPr lang="en-MX" sz="4000" dirty="0"/>
              <a:t>Hoy, si queréis dar oído, no desechéis su voz,</a:t>
            </a:r>
            <a:br>
              <a:rPr lang="en-MX" sz="4000" dirty="0"/>
            </a:br>
            <a:r>
              <a:rPr lang="en-MX" sz="4000" dirty="0"/>
              <a:t>endurecido el pecho, como en la contención;</a:t>
            </a:r>
            <a:br>
              <a:rPr lang="en-MX" sz="4000" dirty="0"/>
            </a:br>
            <a:r>
              <a:rPr lang="en-MX" sz="4000" dirty="0"/>
              <a:t>cuando en el despoblado, tentado de Israel,</a:t>
            </a:r>
            <a:br>
              <a:rPr lang="en-MX" sz="4000" dirty="0"/>
            </a:br>
            <a:r>
              <a:rPr lang="en-MX" sz="4000" dirty="0"/>
              <a:t>años cuarenta anduvo con pueblo tan infiel.</a:t>
            </a:r>
          </a:p>
        </p:txBody>
      </p:sp>
      <p:cxnSp>
        <p:nvCxnSpPr>
          <p:cNvPr id="12" name="Straight Connector 11">
            <a:extLst>
              <a:ext uri="{FF2B5EF4-FFF2-40B4-BE49-F238E27FC236}">
                <a16:creationId xmlns:a16="http://schemas.microsoft.com/office/drawing/2014/main" id="{831D45A2-E9F1-FEED-32F9-7CE58A2DD91C}"/>
              </a:ext>
            </a:extLst>
          </p:cNvPr>
          <p:cNvCxnSpPr/>
          <p:nvPr/>
        </p:nvCxnSpPr>
        <p:spPr>
          <a:xfrm>
            <a:off x="405713" y="6084338"/>
            <a:ext cx="11380573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52339320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A17CB33-7D75-44CE-417A-7B6474AE940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Icon&#10;&#10;Description automatically generated">
            <a:extLst>
              <a:ext uri="{FF2B5EF4-FFF2-40B4-BE49-F238E27FC236}">
                <a16:creationId xmlns:a16="http://schemas.microsoft.com/office/drawing/2014/main" id="{F5BF303A-E6F6-8258-CC88-D24ACFFCCFC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81914" y="6149564"/>
            <a:ext cx="625382" cy="625382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45F9D3CD-C12B-3B0F-DDF5-0194078981FF}"/>
              </a:ext>
            </a:extLst>
          </p:cNvPr>
          <p:cNvSpPr txBox="1"/>
          <p:nvPr/>
        </p:nvSpPr>
        <p:spPr>
          <a:xfrm>
            <a:off x="1180070" y="6282049"/>
            <a:ext cx="362053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_tradnl" dirty="0" err="1">
                <a:latin typeface="Avenir Book" panose="02000503020000020003" pitchFamily="2" charset="0"/>
              </a:rPr>
              <a:t>www.himnos-cristianos.com</a:t>
            </a:r>
            <a:endParaRPr lang="es-ES_tradnl" dirty="0">
              <a:latin typeface="Avenir Book" panose="02000503020000020003" pitchFamily="2" charset="0"/>
            </a:endParaRPr>
          </a:p>
        </p:txBody>
      </p:sp>
      <p:sp>
        <p:nvSpPr>
          <p:cNvPr id="7" name="Rounded Rectangle 6">
            <a:extLst>
              <a:ext uri="{FF2B5EF4-FFF2-40B4-BE49-F238E27FC236}">
                <a16:creationId xmlns:a16="http://schemas.microsoft.com/office/drawing/2014/main" id="{78FCEBD3-2236-F0FE-5143-BA23C8AC0701}"/>
              </a:ext>
            </a:extLst>
          </p:cNvPr>
          <p:cNvSpPr/>
          <p:nvPr/>
        </p:nvSpPr>
        <p:spPr>
          <a:xfrm>
            <a:off x="294502" y="218160"/>
            <a:ext cx="11602995" cy="972072"/>
          </a:xfrm>
          <a:prstGeom prst="roundRect">
            <a:avLst/>
          </a:prstGeom>
          <a:gradFill flip="none" rotWithShape="1">
            <a:gsLst>
              <a:gs pos="0">
                <a:srgbClr val="4BB6B7"/>
              </a:gs>
              <a:gs pos="100000">
                <a:srgbClr val="BBFFFF"/>
              </a:gs>
              <a:gs pos="100000">
                <a:srgbClr val="BBFFFF"/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_tradnl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5672D67A-F3E7-DD6E-7BDA-F5DE67A55F02}"/>
              </a:ext>
            </a:extLst>
          </p:cNvPr>
          <p:cNvSpPr txBox="1"/>
          <p:nvPr/>
        </p:nvSpPr>
        <p:spPr>
          <a:xfrm>
            <a:off x="294502" y="186924"/>
            <a:ext cx="11602995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MX" sz="6000" dirty="0"/>
              <a:t>¡Venid! Cantar sonoro</a:t>
            </a:r>
            <a:endParaRPr lang="es-ES_tradnl" sz="6000" dirty="0"/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689FA451-0655-CB5E-FEB9-E3ABEA4BF8F0}"/>
              </a:ext>
            </a:extLst>
          </p:cNvPr>
          <p:cNvSpPr txBox="1"/>
          <p:nvPr/>
        </p:nvSpPr>
        <p:spPr>
          <a:xfrm>
            <a:off x="481914" y="1202587"/>
            <a:ext cx="331792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_tradnl" i="1" dirty="0"/>
              <a:t>Letra: </a:t>
            </a:r>
            <a:r>
              <a:rPr lang="es-ES" i="1" dirty="0"/>
              <a:t>James G. Johnson</a:t>
            </a:r>
          </a:p>
          <a:p>
            <a:r>
              <a:rPr lang="es-ES" i="1" dirty="0" err="1"/>
              <a:t>Tr</a:t>
            </a:r>
            <a:r>
              <a:rPr lang="es-ES" i="1" dirty="0"/>
              <a:t>. Thomas M. Westrup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5A23BAF9-957A-069D-6516-83AF28998189}"/>
              </a:ext>
            </a:extLst>
          </p:cNvPr>
          <p:cNvSpPr/>
          <p:nvPr/>
        </p:nvSpPr>
        <p:spPr>
          <a:xfrm>
            <a:off x="481914" y="2171319"/>
            <a:ext cx="11228172" cy="31700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CA" sz="4000" b="1" dirty="0" err="1"/>
              <a:t>coro</a:t>
            </a:r>
            <a:br>
              <a:rPr lang="en-CA" sz="4000" dirty="0"/>
            </a:br>
            <a:r>
              <a:rPr lang="en-MX" sz="4000" i="1" dirty="0"/>
              <a:t>Ven al salutífero manantial vivífico,</a:t>
            </a:r>
            <a:br>
              <a:rPr lang="en-MX" sz="4000" dirty="0"/>
            </a:br>
            <a:r>
              <a:rPr lang="en-MX" sz="4000" i="1" dirty="0"/>
              <a:t>al Lucero Místico cuyo brillo vez.</a:t>
            </a:r>
            <a:br>
              <a:rPr lang="en-MX" sz="4000" dirty="0"/>
            </a:br>
            <a:r>
              <a:rPr lang="en-MX" sz="4000" i="1" dirty="0"/>
              <a:t>Ven, arrodillémonos, y reconozcámosle,</a:t>
            </a:r>
            <a:br>
              <a:rPr lang="en-MX" sz="4000" dirty="0"/>
            </a:br>
            <a:r>
              <a:rPr lang="en-MX" sz="4000" i="1" dirty="0"/>
              <a:t>Jesucristo el único Redentor y Juez. </a:t>
            </a:r>
            <a:endParaRPr lang="en-MX" sz="4000" dirty="0"/>
          </a:p>
        </p:txBody>
      </p:sp>
      <p:cxnSp>
        <p:nvCxnSpPr>
          <p:cNvPr id="12" name="Straight Connector 11">
            <a:extLst>
              <a:ext uri="{FF2B5EF4-FFF2-40B4-BE49-F238E27FC236}">
                <a16:creationId xmlns:a16="http://schemas.microsoft.com/office/drawing/2014/main" id="{16356785-798D-B958-FBF7-66D92DBE2356}"/>
              </a:ext>
            </a:extLst>
          </p:cNvPr>
          <p:cNvCxnSpPr/>
          <p:nvPr/>
        </p:nvCxnSpPr>
        <p:spPr>
          <a:xfrm>
            <a:off x="405713" y="6084338"/>
            <a:ext cx="11380573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31670293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himnos-cristianos" id="{AE030C3A-264C-5743-AA0B-976C69056D94}" vid="{35C32601-029D-3743-80A9-41922D538AE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4019</TotalTime>
  <Words>360</Words>
  <Application>Microsoft Macintosh PowerPoint</Application>
  <PresentationFormat>Widescreen</PresentationFormat>
  <Paragraphs>30</Paragraphs>
  <Slides>6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6</vt:i4>
      </vt:variant>
    </vt:vector>
  </HeadingPairs>
  <TitlesOfParts>
    <vt:vector size="11" baseType="lpstr">
      <vt:lpstr>Arial</vt:lpstr>
      <vt:lpstr>Avenir Book</vt:lpstr>
      <vt:lpstr>Calibri</vt:lpstr>
      <vt:lpstr>Calibri Light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Miguel Mosquera</dc:creator>
  <cp:lastModifiedBy>Miguel Mosquera</cp:lastModifiedBy>
  <cp:revision>121</cp:revision>
  <dcterms:created xsi:type="dcterms:W3CDTF">2022-05-23T20:34:02Z</dcterms:created>
  <dcterms:modified xsi:type="dcterms:W3CDTF">2026-09-02T22:06:26Z</dcterms:modified>
</cp:coreProperties>
</file>