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Venid, adoremos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Venid, adoremos,</a:t>
            </a:r>
            <a:br>
              <a:rPr lang="en-MX" sz="4000" dirty="0"/>
            </a:br>
            <a:r>
              <a:rPr lang="en-MX" sz="4000" dirty="0"/>
              <a:t>venid, adoremos;</a:t>
            </a:r>
            <a:br>
              <a:rPr lang="en-MX" sz="4000" dirty="0"/>
            </a:br>
            <a:r>
              <a:rPr lang="en-MX" sz="4000" dirty="0"/>
              <a:t>venid, adoremos</a:t>
            </a:r>
            <a:br>
              <a:rPr lang="en-MX" sz="4000" dirty="0"/>
            </a:br>
            <a:r>
              <a:rPr lang="en-MX" sz="4000" dirty="0"/>
              <a:t>a Cristo el Señor.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9A403-BC4B-3AC2-3C48-6DB491289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423049C-E0E3-3A21-296E-62D43F50F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CE4B38-AA3F-662F-5946-539A7B611B7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5DB80D-36AE-6668-5D9A-C874AB06869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907FA1-36E1-C012-0C37-39CC72ECACB4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Venid, adoremos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380745-A689-F2BE-A4BF-6A2C55814BAA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C9C2F1-54A3-CECC-11D0-9016B1E7D71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Jesús, Tú eres digno,</a:t>
            </a:r>
            <a:br>
              <a:rPr lang="en-MX" sz="4000" dirty="0"/>
            </a:br>
            <a:r>
              <a:rPr lang="en-MX" sz="4000" dirty="0"/>
              <a:t>Jesús, Tú eres digno;</a:t>
            </a:r>
            <a:br>
              <a:rPr lang="en-MX" sz="4000" dirty="0"/>
            </a:br>
            <a:r>
              <a:rPr lang="en-MX" sz="4000" dirty="0"/>
              <a:t>Jesús, Tú eres digno</a:t>
            </a:r>
            <a:br>
              <a:rPr lang="en-MX" sz="4000" dirty="0"/>
            </a:br>
            <a:r>
              <a:rPr lang="en-MX" sz="4000" dirty="0"/>
              <a:t>de todo honor.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805A33-21C5-83EF-C333-21152C50022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400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4EF24-E853-A910-A0E0-A58955B94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83F30CA-13BC-1EB6-97B1-5F5BE1C50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988A72-4D71-39D2-5706-0C2948A06F0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8CBAA32-4ED8-767A-B70F-D11C912EB77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5F5618-2EE6-82F9-7D13-EA998702EC08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Venid, adoremos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63E2C2-49B8-DF85-469C-A185A7B2C1A6}"/>
              </a:ext>
            </a:extLst>
          </p:cNvPr>
          <p:cNvSpPr txBox="1"/>
          <p:nvPr/>
        </p:nvSpPr>
        <p:spPr>
          <a:xfrm>
            <a:off x="481914" y="1202587"/>
            <a:ext cx="331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F36E5A-8EAA-372A-6121-4F154CAAD2D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A ti daremos gloria,</a:t>
            </a:r>
            <a:br>
              <a:rPr lang="en-MX" sz="4000" dirty="0"/>
            </a:br>
            <a:r>
              <a:rPr lang="en-MX" sz="4000" dirty="0"/>
              <a:t>a ti daremos gloria;</a:t>
            </a:r>
            <a:br>
              <a:rPr lang="en-MX" sz="4000" dirty="0"/>
            </a:br>
            <a:r>
              <a:rPr lang="en-MX" sz="4000" dirty="0"/>
              <a:t>a ti daremos gloria</a:t>
            </a:r>
            <a:br>
              <a:rPr lang="en-MX" sz="4000" dirty="0"/>
            </a:br>
            <a:r>
              <a:rPr lang="en-MX" sz="4000" dirty="0"/>
              <a:t>por siempre, Señor.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5A457D-F830-33C8-D221-AD7886E4B49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212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4017</TotalTime>
  <Words>107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120</cp:revision>
  <dcterms:created xsi:type="dcterms:W3CDTF">2022-05-23T20:34:02Z</dcterms:created>
  <dcterms:modified xsi:type="dcterms:W3CDTF">2026-09-01T19:35:57Z</dcterms:modified>
</cp:coreProperties>
</file>