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83" r:id="rId3"/>
    <p:sldId id="277" r:id="rId4"/>
    <p:sldId id="282" r:id="rId5"/>
    <p:sldId id="278" r:id="rId6"/>
    <p:sldId id="281" r:id="rId7"/>
    <p:sldId id="279" r:id="rId8"/>
    <p:sldId id="28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 a Mí los tristes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Fanny Crosby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Venid a Mí los tristes,</a:t>
            </a:r>
            <a:br>
              <a:rPr lang="en-MX" sz="4000" dirty="0"/>
            </a:br>
            <a:r>
              <a:rPr lang="en-MX" sz="4000" dirty="0"/>
              <a:t>cansados de pecar,</a:t>
            </a:r>
            <a:br>
              <a:rPr lang="en-MX" sz="4000" dirty="0"/>
            </a:br>
            <a:r>
              <a:rPr lang="en-MX" sz="4000" dirty="0"/>
              <a:t>Yo soy vuestro refugio,</a:t>
            </a:r>
            <a:br>
              <a:rPr lang="en-MX" sz="4000" dirty="0"/>
            </a:br>
            <a:r>
              <a:rPr lang="en-MX" sz="4000" dirty="0"/>
              <a:t>venid a descansar.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8AECD-51F5-D0DB-ABD1-5BE4D775D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73177B5-AF43-DCB6-B835-9088169A0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5FA446-65C9-F8FB-C6FA-B48D8422355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CD946D-31DF-E4AF-5F36-BE402BA46E5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FE346F-AB48-591B-EBE0-04EFBC52738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 a Mí los tristes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DCFA7B-2BD7-7FC8-B764-35B223A974D4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Fanny Crosby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96687C-0D5C-CC2F-D882-B1AFF2BEA7F1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Venid, venid a Mí,</a:t>
            </a:r>
            <a:br>
              <a:rPr lang="en-MX" sz="4000" dirty="0"/>
            </a:br>
            <a:r>
              <a:rPr lang="en-MX" sz="4000" i="1" dirty="0"/>
              <a:t>cansados de pecar.</a:t>
            </a:r>
            <a:br>
              <a:rPr lang="en-MX" sz="4000" dirty="0"/>
            </a:br>
            <a:r>
              <a:rPr lang="en-MX" sz="4000" i="1" dirty="0"/>
              <a:t>Venid, venid a Mí,</a:t>
            </a:r>
            <a:br>
              <a:rPr lang="en-MX" sz="4000" dirty="0"/>
            </a:br>
            <a:r>
              <a:rPr lang="en-MX" sz="4000" i="1" dirty="0"/>
              <a:t>cansados de pecar.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67F26D-83E2-3EFA-CF29-6BFACF10BF4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39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77A46-5AB9-D1C6-3884-857F02BD3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184F3EA-A88D-2A57-096B-A251AE9C6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36D4D0-F6E5-7E9A-705B-F05897B86E2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87FDB7C-9D1A-C502-210A-7192EAF4858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025610-6DBB-A4CA-8076-25D402CD0159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 a Mí los tristes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C2F725-C1F3-09D3-F77F-A9CC5F688405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Fanny Crosby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02CA91-E38A-1947-3ED1-68BA83A4DA62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Venid a Mí cansados,</a:t>
            </a:r>
            <a:br>
              <a:rPr lang="en-MX" sz="4000" dirty="0"/>
            </a:br>
            <a:r>
              <a:rPr lang="en-MX" sz="4000" dirty="0"/>
              <a:t>mi voz hoy escuchad,</a:t>
            </a:r>
            <a:br>
              <a:rPr lang="en-MX" sz="4000" dirty="0"/>
            </a:br>
            <a:r>
              <a:rPr lang="en-MX" sz="4000" dirty="0"/>
              <a:t>y así seréis librados</a:t>
            </a:r>
            <a:br>
              <a:rPr lang="en-MX" sz="4000" dirty="0"/>
            </a:br>
            <a:r>
              <a:rPr lang="en-MX" sz="4000" dirty="0"/>
              <a:t>de toda iniquidad.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93ABE8-6401-BA5D-4EBF-DCB757ABDA7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0001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B34DD-B2A8-A5CA-388E-6E87330B5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EA0BB7D-4287-FA63-C75E-D26F24B80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3E709E-7D0C-EF95-4D50-32989AAB8E0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2269D16-5BB0-E652-A9F4-51603D28A3E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6412D-0869-7BB4-6C38-F3E0E9D0C88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 a Mí los tristes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711151-BDCD-DE04-E439-66B14A498AD4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Fanny Crosby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C0572E-E48F-EC82-9BF6-7DE8D639DE95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Venid, venid a Mí,</a:t>
            </a:r>
            <a:br>
              <a:rPr lang="en-MX" sz="4000" dirty="0"/>
            </a:br>
            <a:r>
              <a:rPr lang="en-MX" sz="4000" i="1" dirty="0"/>
              <a:t>cansados de pecar.</a:t>
            </a:r>
            <a:br>
              <a:rPr lang="en-MX" sz="4000" dirty="0"/>
            </a:br>
            <a:r>
              <a:rPr lang="en-MX" sz="4000" i="1" dirty="0"/>
              <a:t>Venid, venid a Mí,</a:t>
            </a:r>
            <a:br>
              <a:rPr lang="en-MX" sz="4000" dirty="0"/>
            </a:br>
            <a:r>
              <a:rPr lang="en-MX" sz="4000" i="1" dirty="0"/>
              <a:t>cansados de pecar.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CBF190-1B73-FF0C-9783-74FADD35039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436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0ADE8-2A27-08B9-7FF9-4E1DDC6D4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AA2A4EF-08EF-FFF1-21DB-A39024374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2A3DBD-DD08-DF76-C847-5931280895D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3F66AA8-969A-56A6-9575-10C64215B0A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74D6AE-E751-C068-D4C5-D1FE11EAADB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 a Mí los tristes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9E341F-5E23-B8A6-5E25-E022E08F8038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Fanny Crosby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6A30E6-F3BC-234A-B6FC-0FAF7CB667D5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Venid a Mí cansados,</a:t>
            </a:r>
            <a:br>
              <a:rPr lang="en-MX" sz="4000" dirty="0"/>
            </a:br>
            <a:r>
              <a:rPr lang="en-MX" sz="4000" dirty="0"/>
              <a:t>os dice el Salvador,</a:t>
            </a:r>
            <a:br>
              <a:rPr lang="en-MX" sz="4000" dirty="0"/>
            </a:br>
            <a:r>
              <a:rPr lang="en-MX" sz="4000" dirty="0"/>
              <a:t>por valles y montañas</a:t>
            </a:r>
            <a:br>
              <a:rPr lang="en-MX" sz="4000" dirty="0"/>
            </a:br>
            <a:r>
              <a:rPr lang="en-MX" sz="4000" dirty="0"/>
              <a:t>os busca el buen Pastor.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2E248D-2EDC-8F35-1975-386401540E6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589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219C4-2F00-A438-B31C-2336471B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F3623D5-4178-EEDB-BA11-CE04CCB29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6DAB89-9435-41D3-360D-E14D0E453A2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B1969AF-2184-1D77-5429-32CB0D12C3F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6A4F42-0059-0E87-5974-F9DDB61B139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 a Mí los tristes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D7B57B-CE1C-5DB0-75FB-5F8B2A6AB7D5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Fanny Crosby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F1F8C5-38FB-E83B-D50B-A15089817CAC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Venid, venid a Mí,</a:t>
            </a:r>
            <a:br>
              <a:rPr lang="en-MX" sz="4000" dirty="0"/>
            </a:br>
            <a:r>
              <a:rPr lang="en-MX" sz="4000" i="1" dirty="0"/>
              <a:t>cansados de pecar.</a:t>
            </a:r>
            <a:br>
              <a:rPr lang="en-MX" sz="4000" dirty="0"/>
            </a:br>
            <a:r>
              <a:rPr lang="en-MX" sz="4000" i="1" dirty="0"/>
              <a:t>Venid, venid a Mí,</a:t>
            </a:r>
            <a:br>
              <a:rPr lang="en-MX" sz="4000" dirty="0"/>
            </a:br>
            <a:r>
              <a:rPr lang="en-MX" sz="4000" i="1" dirty="0"/>
              <a:t>cansados de pecar.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7C53E2-DB59-977F-A703-8109001070F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991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C9BA5-E312-C42C-EFCE-9B81C559E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995E46B-060F-D0FC-5904-57770E269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81BED2-EDE7-FD66-7E01-825A1DE451C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94A79E5-9AE5-B2A9-EFB3-1B0F44109D3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75D103-D382-12D6-2750-9CA8689BF205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 a Mí los tristes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574866-912A-FA7A-1269-A5C42DBEF95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Fanny Crosby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D040D6-AFD8-A4E3-6603-DA1AABD53A71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Venid a mí cansados,</a:t>
            </a:r>
            <a:br>
              <a:rPr lang="en-MX" sz="4000" dirty="0"/>
            </a:br>
            <a:r>
              <a:rPr lang="en-MX" sz="4000" dirty="0"/>
              <a:t>¿por qué queréis vagar?</a:t>
            </a:r>
            <a:br>
              <a:rPr lang="en-MX" sz="4000" dirty="0"/>
            </a:br>
            <a:r>
              <a:rPr lang="en-MX" sz="4000" dirty="0"/>
              <a:t>A vuestro Padre amante</a:t>
            </a:r>
            <a:br>
              <a:rPr lang="en-MX" sz="4000" dirty="0"/>
            </a:br>
            <a:r>
              <a:rPr lang="en-MX" sz="4000" dirty="0"/>
              <a:t>venid sin esperar.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FF0AC4-14B5-C56F-6E1B-A9EED12681A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758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484D4-082B-7D8C-CBA2-FB6E6333C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93FE4E4-0812-487B-A47F-023593785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2CBD8C-9569-D69A-288B-E9A4121D2C4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977A4A2-B017-0CB6-4A3C-506DF1A0337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19B647-123C-2449-AEA8-FCDA94EC79D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 a Mí los tristes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77AD9-7B78-7540-C26C-54418A798CCC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Fanny Crosby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FAE7E-35C4-379F-A850-DE95BCBBC5C1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Venid, venid a Mí,</a:t>
            </a:r>
            <a:br>
              <a:rPr lang="en-MX" sz="4000" dirty="0"/>
            </a:br>
            <a:r>
              <a:rPr lang="en-MX" sz="4000" i="1" dirty="0"/>
              <a:t>cansados de pecar.</a:t>
            </a:r>
            <a:br>
              <a:rPr lang="en-MX" sz="4000" dirty="0"/>
            </a:br>
            <a:r>
              <a:rPr lang="en-MX" sz="4000" i="1" dirty="0"/>
              <a:t>Venid, venid a Mí,</a:t>
            </a:r>
            <a:br>
              <a:rPr lang="en-MX" sz="4000" dirty="0"/>
            </a:br>
            <a:r>
              <a:rPr lang="en-MX" sz="4000" i="1" dirty="0"/>
              <a:t>cansados de pecar.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6A4933-A38E-3452-781E-078E5992FD3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595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3999</TotalTime>
  <Words>328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119</cp:revision>
  <dcterms:created xsi:type="dcterms:W3CDTF">2022-05-23T20:34:02Z</dcterms:created>
  <dcterms:modified xsi:type="dcterms:W3CDTF">2026-09-01T19:17:42Z</dcterms:modified>
</cp:coreProperties>
</file>