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0" r:id="rId2"/>
    <p:sldId id="271" r:id="rId3"/>
    <p:sldId id="272" r:id="rId4"/>
    <p:sldId id="273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FFFF"/>
    <a:srgbClr val="000000"/>
    <a:srgbClr val="4BB6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6327"/>
  </p:normalViewPr>
  <p:slideViewPr>
    <p:cSldViewPr snapToGrid="0" snapToObjects="1">
      <p:cViewPr varScale="1">
        <p:scale>
          <a:sx n="123" d="100"/>
          <a:sy n="123" d="100"/>
        </p:scale>
        <p:origin x="60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40EB-48A3-394E-9DE4-7AFC0049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EE32D-208C-1B42-BF59-15A4B02F7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3BB69-4518-F84E-8413-4679F38B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23/5/26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9B85-42AF-A140-8D79-46D64E69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A6E8A-132A-1742-88FE-2C6E9AC7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622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FB48-8F75-FA4B-97C0-8C7BC775C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C1C8-7C9B-BF45-A9D1-CB368A2DA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8254B-B90B-774E-9658-E2084932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23/5/26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83529-DB47-F842-9F3A-01EC33AC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F4662-0D91-6143-A4A4-518F0231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44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3C0F-214C-5646-B725-63235F85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BC388-9642-DF40-9DF9-7366CCB16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2430A-7732-F845-A59D-3E8E73BA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23/5/26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E04CF-553E-7042-AF15-AA26CE7F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767A-247C-9B40-9D9C-DEE650EC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631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2BD0-9776-1942-9CF0-5DA96FE89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9E9F7-2CC9-4140-9E3A-4B9C4118E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27D3E-F72E-9741-8865-5A0D3745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97480-CD0B-8246-AFDF-0E24CC8C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23/5/26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F877E-1538-8346-8B79-E36EBB6E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C05FE-9A88-7B45-A8DA-6654FDF1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349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39AE-B00F-E34C-AC13-09B181EDB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DBC1B-36D3-114B-B33F-CF9EDF8F1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5F309-55DF-0844-B281-47B3C35FA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B2978-1404-DD42-B69E-98A5CFA73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360B9-E1C0-F04A-85EA-172FCDD4B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8462A-6AA2-DE44-A9E6-E052F522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23/5/26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7AF2-D195-574D-91FD-76DE03C8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F1D67-1323-6E49-B690-62EB73B0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284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D1D26-DE69-2F43-AA8B-4CD95E6C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68D97-C147-9C42-9039-44FB406F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23/5/26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1F450-1871-794C-9438-7A515740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F4F94-5828-5B4E-9194-9033BA38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017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A048B-4FB6-9A48-9995-7633C9A4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23/5/26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F05E9-F1B6-9845-B3C7-F88A4A6A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31DE-F358-4445-9385-9B3E937D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7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36C7-0E00-5F42-B08D-1456A390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0BA62-97F6-6844-8DD2-0F74DB42C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9E598-96D1-FC44-9868-2FE31016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3DC9A-48BE-9E4E-AAD7-B8ABEED7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23/5/26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B39EB-D31A-D844-8A51-EF560647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619CF-6F32-8A4E-9AA5-7D1AFDC5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99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08CE-AB26-7247-8199-90DC3FDC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E97D5-3E42-2749-B506-D61AA31F3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5DB48-CD3C-4049-834D-EAF364FEF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74D05-BDA8-5846-ADE2-BF7A95A06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23/5/26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5FFEE-9DD9-434B-99B7-34CFB9AF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2047E-5E8A-B049-B4B7-974E7639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546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DBED-EF87-7742-A499-F08CCC110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2A466-0204-4D4D-8FD1-78910D1D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E0E93-AD6D-6B49-AF5E-C5708387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23/5/26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5238-AC08-FB41-9649-5BF3C8F0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E4C15-2845-A54F-96F9-6ABB5557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4106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734DE1-B250-9F48-BD8B-32DCF40BA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4A649-A112-3A4E-9C62-870FB6680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19E57-F975-6D49-9545-118F3D38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23/5/26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59D02-7A1A-364F-A504-A2FDF601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875F-2346-4E4D-88C3-084220955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692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F7AE9-BCCF-1349-9E6A-FFCA5893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4F8C0-088A-BF4F-8AFC-0CD32F2F0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8E23-DBFC-3A48-9F94-9CFB3DEBE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4917-0F22-5140-9C61-9E0A3C0EF1C3}" type="datetimeFigureOut">
              <a:rPr lang="es-ES_tradnl" smtClean="0"/>
              <a:t>23/5/26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93CC-3482-4C41-AAF3-47766770D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4AF1E-8ED0-B74B-8305-3D4DD219F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207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81417D-A42B-4A47-37F1-E1F83120CD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2520B278-1668-53EB-71C9-3D60830D46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A55840E-14AA-9328-DC01-A316591E48EF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521F4639-D795-F83C-39B1-07574D65B398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C542331-CABC-764D-F670-D4F3F7F00754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Ven a Cristo, ven ahora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DC72B64-A2DD-C898-4EE0-BEE9DFCC75D6}"/>
              </a:ext>
            </a:extLst>
          </p:cNvPr>
          <p:cNvSpPr txBox="1"/>
          <p:nvPr/>
        </p:nvSpPr>
        <p:spPr>
          <a:xfrm>
            <a:off x="481914" y="1202587"/>
            <a:ext cx="33179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Pedro Castro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8121E3C-F2FB-8591-10BE-DF6493B64C84}"/>
              </a:ext>
            </a:extLst>
          </p:cNvPr>
          <p:cNvSpPr/>
          <p:nvPr/>
        </p:nvSpPr>
        <p:spPr>
          <a:xfrm>
            <a:off x="481914" y="2174317"/>
            <a:ext cx="11228172" cy="27669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1.</a:t>
            </a:r>
            <a:br>
              <a:rPr lang="en-CA" sz="4000" dirty="0"/>
            </a:br>
            <a:r>
              <a:rPr lang="en-MX" sz="4000" dirty="0"/>
              <a:t>Ven a Cristo, ven ahora,</a:t>
            </a:r>
            <a:br>
              <a:rPr lang="en-MX" sz="4000" dirty="0"/>
            </a:br>
            <a:r>
              <a:rPr lang="en-MX" sz="4000" dirty="0"/>
              <a:t>ven así cual estás,</a:t>
            </a:r>
            <a:br>
              <a:rPr lang="en-MX" sz="4000" dirty="0"/>
            </a:br>
            <a:r>
              <a:rPr lang="en-MX" sz="4000" dirty="0"/>
              <a:t>y de Él sin demora el perdón obtendrás.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8356D37E-2E67-BB21-602C-C2BCE489A06B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927522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CBAAE3-0D46-163F-68F6-C4596D259E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CD8271F9-759D-D544-E215-7FD495580D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4D249FD-BDC2-B404-AF67-4FC1A2B80111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61135FFE-D68F-8EF6-49AB-7D5E250E1798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BC80E1C-8A1E-6184-8CBA-1B287BACCB50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Ven a Cristo, ven ahora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CF8E25B-9E41-0980-5FD1-A22189451CB4}"/>
              </a:ext>
            </a:extLst>
          </p:cNvPr>
          <p:cNvSpPr txBox="1"/>
          <p:nvPr/>
        </p:nvSpPr>
        <p:spPr>
          <a:xfrm>
            <a:off x="481914" y="1202587"/>
            <a:ext cx="33179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Pedro Castro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2284F79-95DD-B161-3187-3B9322D570A9}"/>
              </a:ext>
            </a:extLst>
          </p:cNvPr>
          <p:cNvSpPr/>
          <p:nvPr/>
        </p:nvSpPr>
        <p:spPr>
          <a:xfrm>
            <a:off x="481914" y="2174317"/>
            <a:ext cx="11228172" cy="27669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2.</a:t>
            </a:r>
            <a:br>
              <a:rPr lang="en-CA" sz="4000" dirty="0"/>
            </a:br>
            <a:r>
              <a:rPr lang="en-MX" sz="4000" dirty="0"/>
              <a:t>Cree y fija tu confianza</a:t>
            </a:r>
            <a:br>
              <a:rPr lang="en-MX" sz="4000" dirty="0"/>
            </a:br>
            <a:r>
              <a:rPr lang="en-MX" sz="4000" dirty="0"/>
              <a:t>en su muerte por ti.</a:t>
            </a:r>
            <a:br>
              <a:rPr lang="en-MX" sz="4000" dirty="0"/>
            </a:br>
            <a:r>
              <a:rPr lang="en-MX" sz="4000" dirty="0"/>
              <a:t>El gozo alcanza quien lo hiciera así.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80159ACA-7A9F-DBCD-D417-6597A488FA1C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483843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862A3C-24DF-EC11-0325-F369B5C4F2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99C6BAD6-CCCF-43A7-4283-6C26CECE22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5E7C6CE-8783-3E1E-868A-D747D07445DD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7EE1892E-DAAF-180F-66A8-7B128370CFF5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9C151B0-1F9A-68A8-463A-A694FE9868C0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Ven a Cristo, ven ahora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AA8EF95-F562-90D7-662A-9C57518F7C36}"/>
              </a:ext>
            </a:extLst>
          </p:cNvPr>
          <p:cNvSpPr txBox="1"/>
          <p:nvPr/>
        </p:nvSpPr>
        <p:spPr>
          <a:xfrm>
            <a:off x="481914" y="1202587"/>
            <a:ext cx="33179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Pedro Castro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BCBE9A4-E2ED-5113-4298-6227EADF6943}"/>
              </a:ext>
            </a:extLst>
          </p:cNvPr>
          <p:cNvSpPr/>
          <p:nvPr/>
        </p:nvSpPr>
        <p:spPr>
          <a:xfrm>
            <a:off x="481914" y="2174317"/>
            <a:ext cx="11228172" cy="27669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3.</a:t>
            </a:r>
            <a:br>
              <a:rPr lang="en-CA" sz="4000" dirty="0"/>
            </a:br>
            <a:r>
              <a:rPr lang="en-MX" sz="4000" dirty="0"/>
              <a:t>Ven a Cristo, con fe viva</a:t>
            </a:r>
            <a:br>
              <a:rPr lang="en-MX" sz="4000" dirty="0"/>
            </a:br>
            <a:r>
              <a:rPr lang="en-MX" sz="4000" dirty="0"/>
              <a:t>piensa mucho en su amor.</a:t>
            </a:r>
            <a:br>
              <a:rPr lang="en-MX" sz="4000" dirty="0"/>
            </a:br>
            <a:r>
              <a:rPr lang="en-MX" sz="4000" dirty="0"/>
              <a:t>No dudes; recibe al más vil pecador.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EBF2B8AF-C48C-B7A2-1413-0A015E938733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702435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A1C0C3-BD53-1531-1690-AA781FF09B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5D451F6F-D3AC-1C7D-5935-1DE29669E1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7C13E26-4F05-079E-29E4-DCEF9B7BC3EC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2A724762-8880-8C18-10C3-4DF5E68F4F65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E305AE9-2EA7-0962-24DD-704D8474545F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Ven a Cristo, ven ahora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D0AEFD3-EF81-2F35-4D5E-CC3276DEA4DF}"/>
              </a:ext>
            </a:extLst>
          </p:cNvPr>
          <p:cNvSpPr txBox="1"/>
          <p:nvPr/>
        </p:nvSpPr>
        <p:spPr>
          <a:xfrm>
            <a:off x="481914" y="1202587"/>
            <a:ext cx="33179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Pedro Castro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0E4D51A-55D3-1AA2-D55B-9584B93FED62}"/>
              </a:ext>
            </a:extLst>
          </p:cNvPr>
          <p:cNvSpPr/>
          <p:nvPr/>
        </p:nvSpPr>
        <p:spPr>
          <a:xfrm>
            <a:off x="481914" y="2174317"/>
            <a:ext cx="11228172" cy="27669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4.</a:t>
            </a:r>
            <a:br>
              <a:rPr lang="en-CA" sz="4000" dirty="0"/>
            </a:br>
            <a:r>
              <a:rPr lang="en-MX" sz="4000" dirty="0"/>
              <a:t>Él anhela recibirte</a:t>
            </a:r>
            <a:br>
              <a:rPr lang="en-MX" sz="4000" dirty="0"/>
            </a:br>
            <a:r>
              <a:rPr lang="en-MX" sz="4000" dirty="0"/>
              <a:t>y hacerte merced;</a:t>
            </a:r>
            <a:br>
              <a:rPr lang="en-MX" sz="4000" dirty="0"/>
            </a:br>
            <a:r>
              <a:rPr lang="en-MX" sz="4000" dirty="0"/>
              <a:t>las puertas abrirte al eterno placer.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EDE921F2-927F-BD1E-F7A2-A50903355CA5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61394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imnos-cristianos" id="{AE030C3A-264C-5743-AA0B-976C69056D94}" vid="{35C32601-029D-3743-80A9-41922D538AE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2625</TotalTime>
  <Words>156</Words>
  <Application>Microsoft Macintosh PowerPoint</Application>
  <PresentationFormat>Widescreen</PresentationFormat>
  <Paragraphs>16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Avenir Book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Miguel Mosquera</dc:creator>
  <cp:lastModifiedBy>Miguel Mosquera</cp:lastModifiedBy>
  <cp:revision>51</cp:revision>
  <dcterms:created xsi:type="dcterms:W3CDTF">2022-05-23T20:34:02Z</dcterms:created>
  <dcterms:modified xsi:type="dcterms:W3CDTF">2026-05-23T14:22:01Z</dcterms:modified>
</cp:coreProperties>
</file>