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5" r:id="rId3"/>
    <p:sldId id="271" r:id="rId4"/>
    <p:sldId id="274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Vedle nacer, ¡oh qué maravilla!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174317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Vedle nacer, ¡oh qué maravilla!,</a:t>
            </a:r>
            <a:br>
              <a:rPr lang="en-MX" sz="4000" dirty="0"/>
            </a:br>
            <a:r>
              <a:rPr lang="en-MX" sz="4000" dirty="0"/>
              <a:t>no en palacio de un gran señor;</a:t>
            </a:r>
            <a:br>
              <a:rPr lang="en-MX" sz="4000" dirty="0"/>
            </a:br>
            <a:r>
              <a:rPr lang="en-MX" sz="4000" dirty="0"/>
              <a:t>hasta en pesebre Cristo se humilla,</a:t>
            </a:r>
            <a:br>
              <a:rPr lang="en-MX" sz="4000" dirty="0"/>
            </a:br>
            <a:r>
              <a:rPr lang="en-MX" sz="4000" dirty="0"/>
              <a:t>¡cuánto le cuesta ser Redentor!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62730-6405-9277-4ECC-1BAEE027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E419B0F-AAE2-2608-FFAB-54D46938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6928FF-F4EB-3C09-EA4B-4F9DC130EE1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7A4533-F69E-2918-1884-3ADD37E8746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29430E-A434-4546-037F-34A393CD0AD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Vedle nacer, ¡oh qué maravilla!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2F9848-45A4-C88D-9B58-1405CCA3ECD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B8D5D1-9E1D-7477-6F3A-2C519EA6A18E}"/>
              </a:ext>
            </a:extLst>
          </p:cNvPr>
          <p:cNvSpPr/>
          <p:nvPr/>
        </p:nvSpPr>
        <p:spPr>
          <a:xfrm>
            <a:off x="481914" y="2174317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Vedle nacer en un establo,</a:t>
            </a:r>
            <a:br>
              <a:rPr lang="en-MX" sz="4000" dirty="0"/>
            </a:br>
            <a:r>
              <a:rPr lang="en-MX" sz="4000" i="1" dirty="0"/>
              <a:t>viene buscando al pecador.</a:t>
            </a:r>
            <a:br>
              <a:rPr lang="en-MX" sz="4000" dirty="0"/>
            </a:br>
            <a:r>
              <a:rPr lang="en-MX" sz="4000" i="1" dirty="0"/>
              <a:t>Vedle morir en el Calvario,</a:t>
            </a:r>
            <a:br>
              <a:rPr lang="en-MX" sz="4000" dirty="0"/>
            </a:br>
            <a:r>
              <a:rPr lang="en-MX" sz="4000" i="1" dirty="0"/>
              <a:t>¡cuánto le cuesta ser Redentor!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BFAA4D-362C-C7FD-2998-48A741CA259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47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CFD1D-5F13-9198-716C-F24736AE6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3E6547E-E8BA-5F57-C8C2-FE9FE7223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DD860B-4FF3-B011-E96F-DE15A63C3A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AB7436-CE50-A06D-5CB6-38269E51CF7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231C08-5A71-5F3A-057B-70F517DA97C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Vedle nacer, ¡oh qué maravilla!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4CD23-A03B-8F15-4758-6FC4D2C3235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B76A8D-ABDE-03D1-B0B9-261C7650DE35}"/>
              </a:ext>
            </a:extLst>
          </p:cNvPr>
          <p:cNvSpPr/>
          <p:nvPr/>
        </p:nvSpPr>
        <p:spPr>
          <a:xfrm>
            <a:off x="481914" y="2174317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Hijo de Dios, Señor de señores,</a:t>
            </a:r>
            <a:br>
              <a:rPr lang="en-MX" sz="4000" dirty="0"/>
            </a:br>
            <a:r>
              <a:rPr lang="en-MX" sz="4000" dirty="0"/>
              <a:t>burla y desprecio Él padeció.</a:t>
            </a:r>
            <a:br>
              <a:rPr lang="en-MX" sz="4000" dirty="0"/>
            </a:br>
            <a:r>
              <a:rPr lang="en-MX" sz="4000" dirty="0"/>
              <a:t>Cristo Jesús, Varón de Dolores,</a:t>
            </a:r>
            <a:br>
              <a:rPr lang="en-MX" sz="4000" dirty="0"/>
            </a:br>
            <a:r>
              <a:rPr lang="en-MX" sz="4000" dirty="0"/>
              <a:t>¡cuánto le cuesta ser Redentor!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2272BC-0A6A-7F23-F73C-E0EDB6229D0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38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3D4E7-A796-731B-2702-380CDA1BC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9E94A67-1E1F-1721-B0AF-57D071F05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F2A934-DAB9-5D5C-4251-4367F8BAD24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2E6632-0872-BFC2-B883-7E1EA52E9DE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B6B2E1-A16A-615D-E696-A9E15DEF2372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Vedle nacer, ¡oh qué maravilla!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A33C1-ABFD-65F8-2FD5-8AF4AD4FE20B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806C22-CB2E-198E-D3EB-13305DE83010}"/>
              </a:ext>
            </a:extLst>
          </p:cNvPr>
          <p:cNvSpPr/>
          <p:nvPr/>
        </p:nvSpPr>
        <p:spPr>
          <a:xfrm>
            <a:off x="481914" y="2174317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Vedle nacer en un establo,</a:t>
            </a:r>
            <a:br>
              <a:rPr lang="en-MX" sz="4000" dirty="0"/>
            </a:br>
            <a:r>
              <a:rPr lang="en-MX" sz="4000" i="1" dirty="0"/>
              <a:t>viene buscando al pecador.</a:t>
            </a:r>
            <a:br>
              <a:rPr lang="en-MX" sz="4000" dirty="0"/>
            </a:br>
            <a:r>
              <a:rPr lang="en-MX" sz="4000" i="1" dirty="0"/>
              <a:t>Vedle morir en el Calvario,</a:t>
            </a:r>
            <a:br>
              <a:rPr lang="en-MX" sz="4000" dirty="0"/>
            </a:br>
            <a:r>
              <a:rPr lang="en-MX" sz="4000" i="1" dirty="0"/>
              <a:t>¡cuánto le cuesta ser Redentor!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7978BE-890B-39B3-57E5-C6B9A53FFDA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582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4C29E-4E2F-D377-89EF-3C9DAD364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90565FC-9D0F-0632-6C20-A77D7F604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F3570-A5B0-F88B-9A63-126C3E6FBE9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DEB4F3-0777-AD56-7D2A-CA003DF0187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A7888-3D73-FDA6-7EF8-CBA251FAB15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Vedle nacer, ¡oh qué maravilla!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CA5B29-B992-7344-9FDD-AE619879D121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4C1241-011D-A6E0-CAA8-50003B150F98}"/>
              </a:ext>
            </a:extLst>
          </p:cNvPr>
          <p:cNvSpPr/>
          <p:nvPr/>
        </p:nvSpPr>
        <p:spPr>
          <a:xfrm>
            <a:off x="481914" y="2174317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Ved cómo muere entre ladrones,</a:t>
            </a:r>
            <a:br>
              <a:rPr lang="en-MX" sz="4000" dirty="0"/>
            </a:br>
            <a:r>
              <a:rPr lang="en-MX" sz="4000" dirty="0"/>
              <a:t>puesto en la cruz como un malhechor;</a:t>
            </a:r>
            <a:br>
              <a:rPr lang="en-MX" sz="4000" dirty="0"/>
            </a:br>
            <a:r>
              <a:rPr lang="en-MX" sz="4000" dirty="0"/>
              <a:t>Cristo su vida da por los hombres,</a:t>
            </a:r>
            <a:br>
              <a:rPr lang="en-MX" sz="4000" dirty="0"/>
            </a:br>
            <a:r>
              <a:rPr lang="en-MX" sz="4000" dirty="0"/>
              <a:t>¡cuánto le cuesta ser Redentor!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6F6BE8-49FE-9E74-67E6-EB72C3A31DD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859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2A773-9A16-247F-727B-F5A426303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BD5B529-395B-D3A0-3A75-ADCA3A375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8F1342-2B80-04A7-71C8-5BFBEC835AA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3F0902A-0CAA-AC6B-713C-9E2F4380404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7C790F-B16E-86DF-DDD9-6E199786B7BF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Vedle nacer, ¡oh qué maravilla!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2915E3-EEA8-C0C2-814D-F7C9982F7F94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84B742-6F9B-AAF7-EEF2-893B3F864952}"/>
              </a:ext>
            </a:extLst>
          </p:cNvPr>
          <p:cNvSpPr/>
          <p:nvPr/>
        </p:nvSpPr>
        <p:spPr>
          <a:xfrm>
            <a:off x="481914" y="2174317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Vedle nacer en un establo,</a:t>
            </a:r>
            <a:br>
              <a:rPr lang="en-MX" sz="4000" dirty="0"/>
            </a:br>
            <a:r>
              <a:rPr lang="en-MX" sz="4000" i="1" dirty="0"/>
              <a:t>viene buscando al pecador.</a:t>
            </a:r>
            <a:br>
              <a:rPr lang="en-MX" sz="4000" dirty="0"/>
            </a:br>
            <a:r>
              <a:rPr lang="en-MX" sz="4000" i="1" dirty="0"/>
              <a:t>Vedle morir en el Calvario,</a:t>
            </a:r>
            <a:br>
              <a:rPr lang="en-MX" sz="4000" dirty="0"/>
            </a:br>
            <a:r>
              <a:rPr lang="en-MX" sz="4000" i="1" dirty="0"/>
              <a:t>¡cuánto le cuesta ser Redentor!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E95B7A-B4F5-6B68-0528-33036AFB2F8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89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2624</TotalTime>
  <Words>288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49</cp:revision>
  <dcterms:created xsi:type="dcterms:W3CDTF">2022-05-23T20:34:02Z</dcterms:created>
  <dcterms:modified xsi:type="dcterms:W3CDTF">2026-05-21T23:12:57Z</dcterms:modified>
</cp:coreProperties>
</file>