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9" r:id="rId3"/>
    <p:sldId id="271" r:id="rId4"/>
    <p:sldId id="278" r:id="rId5"/>
    <p:sldId id="273" r:id="rId6"/>
    <p:sldId id="276" r:id="rId7"/>
    <p:sldId id="274" r:id="rId8"/>
    <p:sldId id="27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21/5/26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que acercándose el día 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Emily S. Oakey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1893760"/>
            <a:ext cx="11228172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Ved que acercándose el día va,</a:t>
            </a:r>
            <a:br>
              <a:rPr lang="en-MX" sz="4000" dirty="0"/>
            </a:br>
            <a:r>
              <a:rPr lang="en-MX" sz="4000" dirty="0"/>
              <a:t>en que el Señor en su gloria vendrá</a:t>
            </a:r>
            <a:br>
              <a:rPr lang="en-MX" sz="4000" dirty="0"/>
            </a:br>
            <a:r>
              <a:rPr lang="en-MX" sz="4000" dirty="0"/>
              <a:t>a recoger en su alfolí</a:t>
            </a:r>
            <a:br>
              <a:rPr lang="en-MX" sz="4000" dirty="0"/>
            </a:br>
            <a:r>
              <a:rPr lang="en-MX" sz="4000" dirty="0"/>
              <a:t>lo que sembramos en tanto aquí.</a:t>
            </a:r>
            <a:br>
              <a:rPr lang="en-MX" sz="4000" dirty="0"/>
            </a:br>
            <a:r>
              <a:rPr lang="en-MX" sz="4000" dirty="0"/>
              <a:t>Él su fruto recogerá, sí, su fruto recogerá.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F6F34-EA8F-F9DE-9D44-D48EA24A2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EE35CCC-0BE4-F256-DF2C-144C6FA7B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A82CF-339A-0510-792C-FD73FBDF341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9E683C5-01D3-7CC5-81B4-C6887115AE4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3C0D94-FE23-0795-5EFA-870DAF2EFDAA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que acercándose el día 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68110B-F6D2-ABF7-3708-94F740B91728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Emily S. Oakey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3371EA-99FD-8E3C-EA87-0A2F2EF70CF0}"/>
              </a:ext>
            </a:extLst>
          </p:cNvPr>
          <p:cNvSpPr/>
          <p:nvPr/>
        </p:nvSpPr>
        <p:spPr>
          <a:xfrm>
            <a:off x="481914" y="1893760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Vamos sembrando con vivo amor</a:t>
            </a:r>
            <a:br>
              <a:rPr lang="en-MX" sz="4000" dirty="0"/>
            </a:br>
            <a:r>
              <a:rPr lang="en-MX" sz="4000" i="1" dirty="0"/>
              <a:t>dulces palabras de nuestro Señor;</a:t>
            </a:r>
            <a:br>
              <a:rPr lang="en-MX" sz="4000" dirty="0"/>
            </a:br>
            <a:r>
              <a:rPr lang="en-MX" sz="4000" i="1" dirty="0"/>
              <a:t>siempre obrando con celo y con fe,</a:t>
            </a:r>
            <a:br>
              <a:rPr lang="en-MX" sz="4000" dirty="0"/>
            </a:br>
            <a:r>
              <a:rPr lang="en-MX" sz="4000" i="1" dirty="0"/>
              <a:t>para que rica cosecha nos dé.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6DB22E-87A3-D8BD-85E5-6CA59918D72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959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F35ED-261A-83EE-A0AA-E04675497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680234D-0F5A-ECF2-7BFC-8E8D51423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89575B-EFD7-A70A-FD26-71552898823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67C9388-B808-5FB8-79F4-FDB510C6192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FCF8F8-8492-24A9-156D-87C3A1624CF6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que acercándose el día 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39615A-B58E-9845-A28F-66D52BDD7D94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Emily S. Oakey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3124D4-14EE-2708-5A8F-F872F1AA3BCD}"/>
              </a:ext>
            </a:extLst>
          </p:cNvPr>
          <p:cNvSpPr/>
          <p:nvPr/>
        </p:nvSpPr>
        <p:spPr>
          <a:xfrm>
            <a:off x="481914" y="1893760"/>
            <a:ext cx="11228172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Entre zarzales podrá caer</a:t>
            </a:r>
            <a:br>
              <a:rPr lang="en-MX" sz="4000" dirty="0"/>
            </a:br>
            <a:r>
              <a:rPr lang="en-MX" sz="4000" dirty="0"/>
              <a:t>cierta semilla y no florecer;</a:t>
            </a:r>
            <a:br>
              <a:rPr lang="en-MX" sz="4000" dirty="0"/>
            </a:br>
            <a:r>
              <a:rPr lang="en-MX" sz="4000" dirty="0"/>
              <a:t>mas el Señor a segar vendrá,</a:t>
            </a:r>
            <a:br>
              <a:rPr lang="en-MX" sz="4000" dirty="0"/>
            </a:br>
            <a:r>
              <a:rPr lang="en-MX" sz="4000" dirty="0"/>
              <a:t>y su buen fruto recogerá.</a:t>
            </a:r>
            <a:br>
              <a:rPr lang="en-MX" sz="4000" dirty="0"/>
            </a:br>
            <a:r>
              <a:rPr lang="en-MX" sz="4000" dirty="0"/>
              <a:t>Él su fruto recogerá, sí, su fruto recogerá.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91C7BA-9AD7-6303-FE68-EB27E626C72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044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A7848-D317-5CA2-995C-703FEF0E0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E15EA5C-A579-4F53-F65D-B88011777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B02B35-C5E0-6723-6FA9-8C9177A721C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699274A-7E00-C2E5-AA8B-A181306988D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D8BF11-DFF3-A3A7-9FAF-CA397CD5AE12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que acercándose el día 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3E1255-D494-8523-5CE8-32997415EA3D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Emily S. Oakey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46F87B-434F-5D6C-FA30-4E40EDF19FDD}"/>
              </a:ext>
            </a:extLst>
          </p:cNvPr>
          <p:cNvSpPr/>
          <p:nvPr/>
        </p:nvSpPr>
        <p:spPr>
          <a:xfrm>
            <a:off x="481914" y="1893760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Vamos sembrando con vivo amor</a:t>
            </a:r>
            <a:br>
              <a:rPr lang="en-MX" sz="4000" dirty="0"/>
            </a:br>
            <a:r>
              <a:rPr lang="en-MX" sz="4000" i="1" dirty="0"/>
              <a:t>dulces palabras de nuestro Señor;</a:t>
            </a:r>
            <a:br>
              <a:rPr lang="en-MX" sz="4000" dirty="0"/>
            </a:br>
            <a:r>
              <a:rPr lang="en-MX" sz="4000" i="1" dirty="0"/>
              <a:t>siempre obrando con celo y con fe,</a:t>
            </a:r>
            <a:br>
              <a:rPr lang="en-MX" sz="4000" dirty="0"/>
            </a:br>
            <a:r>
              <a:rPr lang="en-MX" sz="4000" i="1" dirty="0"/>
              <a:t>para que rica cosecha nos dé.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782853-3D45-3AF1-59EA-8557E58CC30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481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B61E6-16EB-AFEC-F0B5-8FE68AAA8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CFDBC9E-D567-1C18-D6DA-534D992F6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377559-FE8B-33FB-FFD2-5A25C8E4B97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DAF3C19-E7F2-7489-E93F-10956954CBD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2BB597-1F2D-87BF-99AA-676C85C9A36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que acercándose el día 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CCEA9-8C21-1747-C41F-C9F21D0F0AE4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Emily S. Oakey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ECC64F-90CC-6265-F5C5-1793FCA7C051}"/>
              </a:ext>
            </a:extLst>
          </p:cNvPr>
          <p:cNvSpPr/>
          <p:nvPr/>
        </p:nvSpPr>
        <p:spPr>
          <a:xfrm>
            <a:off x="481914" y="1893760"/>
            <a:ext cx="11228172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Muy largo tiempo podrá pasar</a:t>
            </a:r>
            <a:br>
              <a:rPr lang="en-MX" sz="4000" dirty="0"/>
            </a:br>
            <a:r>
              <a:rPr lang="en-MX" sz="4000" dirty="0"/>
              <a:t>antes de ver su semilla brotar;</a:t>
            </a:r>
            <a:br>
              <a:rPr lang="en-MX" sz="4000" dirty="0"/>
            </a:br>
            <a:r>
              <a:rPr lang="en-MX" sz="4000" dirty="0"/>
              <a:t>mas ciertamente el Señor vendrá</a:t>
            </a:r>
            <a:br>
              <a:rPr lang="en-MX" sz="4000" dirty="0"/>
            </a:br>
            <a:r>
              <a:rPr lang="en-MX" sz="4000" dirty="0"/>
              <a:t>y su buen fruto recogerá.</a:t>
            </a:r>
            <a:br>
              <a:rPr lang="en-MX" sz="4000" dirty="0"/>
            </a:br>
            <a:r>
              <a:rPr lang="en-MX" sz="4000" dirty="0"/>
              <a:t>Él su fruto recogerá, sí, su fruto recogerá.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AE2D198-564F-AE19-C83D-9EA8E6D4E83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108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04FA-FD3B-126D-5CA4-26E10077F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29BCC11-1AFA-8174-022B-50D4ADD68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CB906B-69BE-AEC3-B2BE-97FED1F4D14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6C45160-187A-2740-80EE-A63789DEC00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8ABFEB-E2AE-E382-5DFC-C3AADDCA5CD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que acercándose el día 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0DC502-2610-346C-D0F4-3B286C157852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Emily S. Oakey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6AAFFC-7DD0-CBFC-05FF-40D78790AAB8}"/>
              </a:ext>
            </a:extLst>
          </p:cNvPr>
          <p:cNvSpPr/>
          <p:nvPr/>
        </p:nvSpPr>
        <p:spPr>
          <a:xfrm>
            <a:off x="481914" y="1893760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Vamos sembrando con vivo amor</a:t>
            </a:r>
            <a:br>
              <a:rPr lang="en-MX" sz="4000" dirty="0"/>
            </a:br>
            <a:r>
              <a:rPr lang="en-MX" sz="4000" i="1" dirty="0"/>
              <a:t>dulces palabras de nuestro Señor;</a:t>
            </a:r>
            <a:br>
              <a:rPr lang="en-MX" sz="4000" dirty="0"/>
            </a:br>
            <a:r>
              <a:rPr lang="en-MX" sz="4000" i="1" dirty="0"/>
              <a:t>siempre obrando con celo y con fe,</a:t>
            </a:r>
            <a:br>
              <a:rPr lang="en-MX" sz="4000" dirty="0"/>
            </a:br>
            <a:r>
              <a:rPr lang="en-MX" sz="4000" i="1" dirty="0"/>
              <a:t>para que rica cosecha nos dé.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223C752-FB82-C521-9F5F-E1EDC1DDE2A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81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F226A-CC95-F954-58BA-96F5B3151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E79DAEB-BE58-3753-3400-01790EF2E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A80870-103A-4D2B-11E6-D4913AC9F7C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840AAA2-9D23-3CCB-2EC3-F9522146AAE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7FE43E-3F88-A4C1-BE3B-E34096E12CFD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que acercándose el día 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2F548-8199-DAE8-85D6-14EDBB424AF5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Emily S. Oakey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000528-9A0B-1F50-26A3-FFB8C8049369}"/>
              </a:ext>
            </a:extLst>
          </p:cNvPr>
          <p:cNvSpPr/>
          <p:nvPr/>
        </p:nvSpPr>
        <p:spPr>
          <a:xfrm>
            <a:off x="481914" y="1893760"/>
            <a:ext cx="11228172" cy="412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En todo tiempo sin desmayar</a:t>
            </a:r>
            <a:br>
              <a:rPr lang="en-MX" sz="4000" dirty="0"/>
            </a:br>
            <a:r>
              <a:rPr lang="en-MX" sz="4000" dirty="0"/>
              <a:t>vamos sembrando y orando a la par;</a:t>
            </a:r>
            <a:br>
              <a:rPr lang="en-MX" sz="4000" dirty="0"/>
            </a:br>
            <a:r>
              <a:rPr lang="en-MX" sz="4000" dirty="0"/>
              <a:t>pues prestamente el Señor vendrá</a:t>
            </a:r>
            <a:br>
              <a:rPr lang="en-MX" sz="4000" dirty="0"/>
            </a:br>
            <a:r>
              <a:rPr lang="en-MX" sz="4000" dirty="0"/>
              <a:t>y su buen fruto recogerá.</a:t>
            </a:r>
            <a:br>
              <a:rPr lang="en-MX" sz="4000" dirty="0"/>
            </a:br>
            <a:r>
              <a:rPr lang="en-MX" sz="4000" dirty="0"/>
              <a:t>Él su fruto recogerá, sí, su fruto recogerá.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78F9DF-81C9-AE19-CC86-0A463E8E583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753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5282A-816A-345F-BF7E-F4756BF51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2F5F514-7D3F-AACF-36BE-535994084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487966-2121-8579-AB5C-112941C1619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77D820B-29FD-024F-03CC-6EFB5ABA417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D4619E-3FE3-638D-09F0-EA387890893D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Ved que acercándose el día 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CDF3D4-6FF9-391B-8CE0-C27A1E8589AE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Emily S. Oakey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BA4F84-ECBB-897A-FDAD-28982465203B}"/>
              </a:ext>
            </a:extLst>
          </p:cNvPr>
          <p:cNvSpPr/>
          <p:nvPr/>
        </p:nvSpPr>
        <p:spPr>
          <a:xfrm>
            <a:off x="481914" y="1893760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Vamos sembrando con vivo amor</a:t>
            </a:r>
            <a:br>
              <a:rPr lang="en-MX" sz="4000" dirty="0"/>
            </a:br>
            <a:r>
              <a:rPr lang="en-MX" sz="4000" i="1" dirty="0"/>
              <a:t>dulces palabras de nuestro Señor;</a:t>
            </a:r>
            <a:br>
              <a:rPr lang="en-MX" sz="4000" dirty="0"/>
            </a:br>
            <a:r>
              <a:rPr lang="en-MX" sz="4000" i="1" dirty="0"/>
              <a:t>siempre obrando con celo y con fe,</a:t>
            </a:r>
            <a:br>
              <a:rPr lang="en-MX" sz="4000" dirty="0"/>
            </a:br>
            <a:r>
              <a:rPr lang="en-MX" sz="4000" i="1" dirty="0"/>
              <a:t>para que rica cosecha nos dé.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301057-AFDF-052A-94B3-C68E513AAB9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654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2617</TotalTime>
  <Words>445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48</cp:revision>
  <dcterms:created xsi:type="dcterms:W3CDTF">2022-05-23T20:34:02Z</dcterms:created>
  <dcterms:modified xsi:type="dcterms:W3CDTF">2026-05-21T23:05:54Z</dcterms:modified>
</cp:coreProperties>
</file>