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5" r:id="rId3"/>
    <p:sldId id="271" r:id="rId4"/>
    <p:sldId id="274" r:id="rId5"/>
    <p:sldId id="272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los millones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McGranahan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Ved los millones que entre las tinieblas</a:t>
            </a:r>
            <a:br>
              <a:rPr lang="en-MX" sz="4000" dirty="0"/>
            </a:br>
            <a:r>
              <a:rPr lang="en-MX" sz="4000" dirty="0"/>
              <a:t>yacen perdidos, sin un Salvador.</a:t>
            </a:r>
            <a:br>
              <a:rPr lang="en-MX" sz="4000" dirty="0"/>
            </a:br>
            <a:r>
              <a:rPr lang="en-MX" sz="4000" dirty="0"/>
              <a:t>¿Quién, quién irá las nuevas proclamando,</a:t>
            </a:r>
            <a:br>
              <a:rPr lang="en-MX" sz="4000" dirty="0"/>
            </a:br>
            <a:r>
              <a:rPr lang="en-MX" sz="4000" dirty="0"/>
              <a:t>que por Jesús Dios salva al pecador?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14912-3F15-7328-F992-9DFB5EE46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6BC9C75-6234-23C3-C68C-EFAEFEA11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72F600-0FE3-021C-B42D-22D86580949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1DE8D4C-7964-42C5-7374-D7617C8248C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668785-EEDE-214D-FBAA-21DFBFE01AD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los millones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F332B9-EB6D-B8ED-E637-535479E537A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McGranahan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54FD4B-7ABF-A6B7-0DEF-E969CA3E60D9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Todo poder mi Dios me dio,</a:t>
            </a:r>
            <a:br>
              <a:rPr lang="en-MX" sz="4000" dirty="0"/>
            </a:br>
            <a:r>
              <a:rPr lang="en-MX" sz="4000" i="1" dirty="0"/>
              <a:t>y ahora a mis siervos mando Yo.</a:t>
            </a:r>
            <a:br>
              <a:rPr lang="en-MX" sz="4000" dirty="0"/>
            </a:br>
            <a:r>
              <a:rPr lang="en-MX" sz="4000" i="1" dirty="0"/>
              <a:t>«Id al mundo y proclamad el evangelio;</a:t>
            </a:r>
            <a:br>
              <a:rPr lang="en-MX" sz="4000" dirty="0"/>
            </a:br>
            <a:r>
              <a:rPr lang="en-MX" sz="4000" i="1" dirty="0"/>
              <a:t>y estoy con vosotros siempre».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40590D-78FF-E2CB-FA57-87336BA07BD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538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390CC-CB6A-54F9-AFC2-C0B831091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F8AF19E-E659-0943-8FED-86864DDE3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DA563C-6A8C-51AA-FDD6-3CFA785C870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DBD9B68-DD7D-ED6C-D8BE-1501356C3B7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68208-C51B-B8EA-D577-724F4B61F7F2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los millones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7EEE9A-8724-B35B-1D5F-F4047782442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McGranahan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9B7CD8-8B97-DE73-E643-83AB8E73208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«A mí venid», la voz divina llama.</a:t>
            </a:r>
            <a:br>
              <a:rPr lang="en-MX" sz="4000" dirty="0"/>
            </a:br>
            <a:r>
              <a:rPr lang="en-MX" sz="4000" dirty="0"/>
              <a:t>Clamad: «Venid», en nombre de Jesús.</a:t>
            </a:r>
            <a:br>
              <a:rPr lang="en-MX" sz="4000" dirty="0"/>
            </a:br>
            <a:r>
              <a:rPr lang="en-MX" sz="4000" dirty="0"/>
              <a:t>Para salvarnos de la muerte eterna</a:t>
            </a:r>
            <a:br>
              <a:rPr lang="en-MX" sz="4000" dirty="0"/>
            </a:br>
            <a:r>
              <a:rPr lang="en-MX" sz="4000" dirty="0"/>
              <a:t>su vida Él ofreció en la dura cruz.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7C19D48-7ED2-A88D-3597-79412D5DED6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540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4D8CA-A9A9-DE2E-50EE-7FC74950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4A2F35A-D41C-E41B-CC96-41302E277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EFFB77-B5E2-02A3-3282-F995B2F0D53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14A0BF-ED8A-AC05-85A4-763FC339DE1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B81053-3237-3FAA-AB8F-395CCDB3147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los millones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C8BD2F-CE1A-10C3-AAF9-17414288588B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McGranahan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0D1A27-B293-8422-98F9-7F4E9C59767C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Todo poder mi Dios me dio,</a:t>
            </a:r>
            <a:br>
              <a:rPr lang="en-MX" sz="4000" dirty="0"/>
            </a:br>
            <a:r>
              <a:rPr lang="en-MX" sz="4000" i="1" dirty="0"/>
              <a:t>y ahora a mis siervos mando Yo.</a:t>
            </a:r>
            <a:br>
              <a:rPr lang="en-MX" sz="4000" dirty="0"/>
            </a:br>
            <a:r>
              <a:rPr lang="en-MX" sz="4000" i="1" dirty="0"/>
              <a:t>«Id al mundo y proclamad el evangelio;</a:t>
            </a:r>
            <a:br>
              <a:rPr lang="en-MX" sz="4000" dirty="0"/>
            </a:br>
            <a:r>
              <a:rPr lang="en-MX" sz="4000" i="1" dirty="0"/>
              <a:t>y estoy con vosotros siempre».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18B5B-4668-26CD-6D57-0CE575E05E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50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BEABC-31F9-B3EE-8395-D911F3084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8EBC9DA-97E9-8D9C-CABC-7D3930F20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652165-2DDE-1A8E-7F00-2475005BADC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30A518C-D518-8E58-7D87-F48D1CEDEFE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376C3A-94F8-4D0C-4B61-1E0E1A9AB577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los millones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CE52D-6A99-5C04-59CC-40775402D3AD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McGranahan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B8B3B0-5AE9-B266-F7D5-2A9BB6397C2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Que venga pronto el día tan glorioso</a:t>
            </a:r>
            <a:br>
              <a:rPr lang="en-MX" sz="4000" dirty="0"/>
            </a:br>
            <a:r>
              <a:rPr lang="en-MX" sz="4000" dirty="0"/>
              <a:t>en que los redimidos se unirán</a:t>
            </a:r>
            <a:br>
              <a:rPr lang="en-MX" sz="4000" dirty="0"/>
            </a:br>
            <a:r>
              <a:rPr lang="en-MX" sz="4000" dirty="0"/>
              <a:t>en coro excelso, santo y jubiloso;</a:t>
            </a:r>
            <a:br>
              <a:rPr lang="en-MX" sz="4000" dirty="0"/>
            </a:br>
            <a:r>
              <a:rPr lang="en-MX" sz="4000" dirty="0"/>
              <a:t>eternamente gloria a Dios darán.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E4CFD2-5561-7207-EE10-176E768C608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909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84C34-486B-D337-AC68-B7EF88052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B70C1B1-FBC1-182F-7C1E-D25C8BEA6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0F87E8-34B0-6A5B-E12E-3151759D0C1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14B7A84-184D-C639-9E79-251F3409EB1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EF102E-FA64-747B-9C00-54E299C8563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los millones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F0D0B2-1A7D-EA39-7A8F-7C13E66C933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McGranahan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E46DE0-C2CF-189F-2B03-072727122DBE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Todo poder mi Dios me dio,</a:t>
            </a:r>
            <a:br>
              <a:rPr lang="en-MX" sz="4000" dirty="0"/>
            </a:br>
            <a:r>
              <a:rPr lang="en-MX" sz="4000" i="1" dirty="0"/>
              <a:t>y ahora a mis siervos mando Yo.</a:t>
            </a:r>
            <a:br>
              <a:rPr lang="en-MX" sz="4000" dirty="0"/>
            </a:br>
            <a:r>
              <a:rPr lang="en-MX" sz="4000" i="1" dirty="0"/>
              <a:t>«Id al mundo y proclamad el evangelio;</a:t>
            </a:r>
            <a:br>
              <a:rPr lang="en-MX" sz="4000" dirty="0"/>
            </a:br>
            <a:r>
              <a:rPr lang="en-MX" sz="4000" i="1" dirty="0"/>
              <a:t>y estoy con vosotros siempre».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F2BBED-4F41-78C0-6B1D-95DF9BD96EC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743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2606</TotalTime>
  <Words>300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47</cp:revision>
  <dcterms:created xsi:type="dcterms:W3CDTF">2022-05-23T20:34:02Z</dcterms:created>
  <dcterms:modified xsi:type="dcterms:W3CDTF">2026-05-21T22:54:21Z</dcterms:modified>
</cp:coreProperties>
</file>