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al Pastor de Israel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G.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Ved al Pastor de Israel,</a:t>
            </a:r>
            <a:br>
              <a:rPr lang="en-MX" sz="4000" dirty="0"/>
            </a:br>
            <a:r>
              <a:rPr lang="en-MX" sz="4000" dirty="0"/>
              <a:t>cuán cariñoso es:</a:t>
            </a:r>
            <a:br>
              <a:rPr lang="en-MX" sz="4000" dirty="0"/>
            </a:br>
            <a:r>
              <a:rPr lang="en-MX" sz="4000" dirty="0"/>
              <a:t>se apiada de su pueblo fiel,</a:t>
            </a:r>
            <a:br>
              <a:rPr lang="en-MX" sz="4000" dirty="0"/>
            </a:br>
            <a:r>
              <a:rPr lang="en-MX" sz="4000" dirty="0"/>
              <a:t>ampara su niñez.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49431-27B4-187B-59FF-5357CC2DF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F177314-FB56-D212-FC20-7B691969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106BD9-6B6E-932C-82A9-BF58DCDE7E3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1499C94-40E8-69ED-84AB-AED57502B1A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34C076-62E5-D5B4-AD5A-13594E59710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al Pastor de Israel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A8ADEC-5F62-6935-24CD-2267E7582782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G.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6E45C9-DFFA-6106-51C8-640A48BD7541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Los niños llama, y su voz</a:t>
            </a:r>
            <a:br>
              <a:rPr lang="en-MX" sz="4000" dirty="0"/>
            </a:br>
            <a:r>
              <a:rPr lang="en-MX" sz="4000" dirty="0"/>
              <a:t>destierra el temor;</a:t>
            </a:r>
            <a:br>
              <a:rPr lang="en-MX" sz="4000" dirty="0"/>
            </a:br>
            <a:r>
              <a:rPr lang="en-MX" sz="4000" dirty="0"/>
              <a:t>los libra de la muerte atroz,</a:t>
            </a:r>
            <a:br>
              <a:rPr lang="en-MX" sz="4000" dirty="0"/>
            </a:br>
            <a:r>
              <a:rPr lang="en-MX" sz="4000" dirty="0"/>
              <a:t>rescata del dolor.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782452-DC2C-9F9A-93CD-368222BCDE5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69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9FCA3-62DD-A756-1936-548726290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93AD61D-0099-ACE4-86AD-F596E6FEF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B6EDDB-FF78-0ABF-2963-D37BFDF0B70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134790F-E352-3616-BB28-E894645BE9B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7E661E-F7CB-BF59-1C95-7CC6ABFEF2E7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al Pastor de Israel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8122EE-488C-E59A-840C-CB868E51E01E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G.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24E685-D0F8-244B-086B-76E7020342ED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Dice: los dejaréis venir,</a:t>
            </a:r>
            <a:br>
              <a:rPr lang="en-MX" sz="4000" dirty="0"/>
            </a:br>
            <a:r>
              <a:rPr lang="en-MX" sz="4000" dirty="0"/>
              <a:t>no se lo estorbéis.</a:t>
            </a:r>
            <a:br>
              <a:rPr lang="en-MX" sz="4000" dirty="0"/>
            </a:br>
            <a:r>
              <a:rPr lang="en-MX" sz="4000" dirty="0"/>
              <a:t>Los párvulos a bendecir,</a:t>
            </a:r>
            <a:br>
              <a:rPr lang="en-MX" sz="4000" dirty="0"/>
            </a:br>
            <a:r>
              <a:rPr lang="en-MX" sz="4000" dirty="0"/>
              <a:t>Dios hecho hombre veis.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662374-93C9-3089-A2EE-6C6FB3A4FF0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460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FB295-F1F2-D741-7772-26A2694C4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4FE514-AB25-554A-B2AE-8C0C69569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5412D0-8B28-E45F-F8B0-D6C60A8B702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851A36-8DA3-0522-CB6A-3B5041FEBD0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C258FB-EF39-CF3B-3A16-0D04B14F16D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al Pastor de Israel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0702B9-D58E-0D60-2077-530251D768C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G. H. Rule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1B5BA2-0B91-8F1D-C25F-FC967C7C9D0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¡Helos aquí, oh buen Jesús!</a:t>
            </a:r>
            <a:br>
              <a:rPr lang="en-MX" sz="4000" dirty="0"/>
            </a:br>
            <a:r>
              <a:rPr lang="en-MX" sz="4000" dirty="0"/>
              <a:t>Son tuyos, para ser</a:t>
            </a:r>
            <a:br>
              <a:rPr lang="en-MX" sz="4000" dirty="0"/>
            </a:br>
            <a:r>
              <a:rPr lang="en-MX" sz="4000" dirty="0"/>
              <a:t>soldados fuertes de la cruz,</a:t>
            </a:r>
            <a:br>
              <a:rPr lang="en-MX" sz="4000" dirty="0"/>
            </a:br>
            <a:r>
              <a:rPr lang="en-MX" sz="4000" dirty="0"/>
              <a:t>y en Ti podrán vencer.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BF9651-84B3-127D-769A-D22D9A8CE0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010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2594</TotalTime>
  <Words>181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45</cp:revision>
  <dcterms:created xsi:type="dcterms:W3CDTF">2022-05-23T20:34:02Z</dcterms:created>
  <dcterms:modified xsi:type="dcterms:W3CDTF">2026-05-21T22:42:35Z</dcterms:modified>
</cp:coreProperties>
</file>