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71" r:id="rId3"/>
    <p:sldId id="263" r:id="rId4"/>
    <p:sldId id="270" r:id="rId5"/>
    <p:sldId id="264" r:id="rId6"/>
    <p:sldId id="269" r:id="rId7"/>
    <p:sldId id="265" r:id="rId8"/>
    <p:sldId id="268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err="1"/>
              <a:t>Vé</a:t>
            </a:r>
            <a:r>
              <a:rPr lang="es-ES_tradnl" sz="6000" dirty="0"/>
              <a:t>, </a:t>
            </a:r>
            <a:r>
              <a:rPr lang="es-ES_tradnl" sz="6000" dirty="0" err="1"/>
              <a:t>vé</a:t>
            </a:r>
            <a:r>
              <a:rPr lang="es-ES_tradnl" sz="6000" dirty="0"/>
              <a:t>, oh 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Vé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vé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oh Sion,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gran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destino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cumple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;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que Dios es luz, al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mundo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proclamad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que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Hacedor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 las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naciones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quiere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que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nadie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muera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densa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oscuridad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CA" sz="4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00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err="1"/>
              <a:t>Vé</a:t>
            </a:r>
            <a:r>
              <a:rPr lang="es-ES_tradnl" sz="6000" dirty="0"/>
              <a:t>, </a:t>
            </a:r>
            <a:r>
              <a:rPr lang="es-ES_tradnl" sz="6000" dirty="0" err="1"/>
              <a:t>vé</a:t>
            </a:r>
            <a:r>
              <a:rPr lang="es-ES_tradnl" sz="6000" dirty="0"/>
              <a:t>, oh 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515013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Alegres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nuevas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al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mundo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dad,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nuevas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redención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de amor y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libertad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CA" sz="4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702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err="1"/>
              <a:t>Vé</a:t>
            </a:r>
            <a:r>
              <a:rPr lang="es-ES_tradnl" sz="6000" dirty="0"/>
              <a:t>, </a:t>
            </a:r>
            <a:r>
              <a:rPr lang="es-ES_tradnl" sz="6000" dirty="0" err="1"/>
              <a:t>vé</a:t>
            </a:r>
            <a:r>
              <a:rPr lang="es-ES_tradnl" sz="6000" dirty="0"/>
              <a:t>, oh 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cuántos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miles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yacen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todavía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las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oscuras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cárceles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del mal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ignoran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que de Cristo la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agonía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fue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para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darles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vida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celestial.</a:t>
            </a:r>
            <a:endParaRPr lang="en-CA" sz="4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089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err="1"/>
              <a:t>Vé</a:t>
            </a:r>
            <a:r>
              <a:rPr lang="es-ES_tradnl" sz="6000" dirty="0"/>
              <a:t>, </a:t>
            </a:r>
            <a:r>
              <a:rPr lang="es-ES_tradnl" sz="6000" dirty="0" err="1"/>
              <a:t>vé</a:t>
            </a:r>
            <a:r>
              <a:rPr lang="es-ES_tradnl" sz="6000" dirty="0"/>
              <a:t>, oh 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515013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Alegres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nuevas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al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mundo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dad,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nuevas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redención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de amor y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libertad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CA" sz="4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118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err="1"/>
              <a:t>Vé</a:t>
            </a:r>
            <a:r>
              <a:rPr lang="es-ES_tradnl" sz="6000" dirty="0"/>
              <a:t>, </a:t>
            </a:r>
            <a:r>
              <a:rPr lang="es-ES_tradnl" sz="6000" dirty="0" err="1"/>
              <a:t>vé</a:t>
            </a:r>
            <a:r>
              <a:rPr lang="es-ES_tradnl" sz="6000" dirty="0"/>
              <a:t>, oh 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deber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que salves de la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muerte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las almas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las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cuales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Él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murió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;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sé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fiel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no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tendrás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que ser culpable,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 que se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pierda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lo que Dios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ganó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CA" sz="4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1524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err="1"/>
              <a:t>Vé</a:t>
            </a:r>
            <a:r>
              <a:rPr lang="es-ES_tradnl" sz="6000" dirty="0"/>
              <a:t>, </a:t>
            </a:r>
            <a:r>
              <a:rPr lang="es-ES_tradnl" sz="6000" dirty="0" err="1"/>
              <a:t>vé</a:t>
            </a:r>
            <a:r>
              <a:rPr lang="es-ES_tradnl" sz="6000" dirty="0"/>
              <a:t>, oh 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515013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Alegres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nuevas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al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mundo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dad,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nuevas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redención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de amor y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libertad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CA" sz="4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272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err="1"/>
              <a:t>Vé</a:t>
            </a:r>
            <a:r>
              <a:rPr lang="es-ES_tradnl" sz="6000" dirty="0"/>
              <a:t>, </a:t>
            </a:r>
            <a:r>
              <a:rPr lang="es-ES_tradnl" sz="6000" dirty="0" err="1"/>
              <a:t>vé</a:t>
            </a:r>
            <a:r>
              <a:rPr lang="es-ES_tradnl" sz="6000" dirty="0"/>
              <a:t>, oh 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Vé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di a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toda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tribu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pueblo y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lengua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que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Dios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vivimos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es amor,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que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la tierra ha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muerto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porque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tenga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todo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mortal la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vida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Señor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CA" sz="4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4223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err="1"/>
              <a:t>Vé</a:t>
            </a:r>
            <a:r>
              <a:rPr lang="es-ES_tradnl" sz="6000" dirty="0"/>
              <a:t>, </a:t>
            </a:r>
            <a:r>
              <a:rPr lang="es-ES_tradnl" sz="6000" dirty="0" err="1"/>
              <a:t>vé</a:t>
            </a:r>
            <a:r>
              <a:rPr lang="es-ES_tradnl" sz="6000" dirty="0"/>
              <a:t>, oh 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515013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Alegres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nuevas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al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mundo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dad,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nuevas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redención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de amor y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libertad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CA" sz="4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273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err="1"/>
              <a:t>Vé</a:t>
            </a:r>
            <a:r>
              <a:rPr lang="es-ES_tradnl" sz="6000" dirty="0"/>
              <a:t>, </a:t>
            </a:r>
            <a:r>
              <a:rPr lang="es-ES_tradnl" sz="6000" dirty="0" err="1"/>
              <a:t>vé</a:t>
            </a:r>
            <a:r>
              <a:rPr lang="es-ES_tradnl" sz="6000" dirty="0"/>
              <a:t>, oh 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5.</a:t>
            </a:r>
          </a:p>
          <a:p>
            <a:pPr algn="ctr"/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Tus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hijos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manda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con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gran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mensaje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;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dinero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impulso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ellos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da,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oración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sustenta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fiel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sus almas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cuánto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gastes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Cristo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pagará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CA" sz="4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316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err="1"/>
              <a:t>Vé</a:t>
            </a:r>
            <a:r>
              <a:rPr lang="es-ES_tradnl" sz="6000" dirty="0"/>
              <a:t>, </a:t>
            </a:r>
            <a:r>
              <a:rPr lang="es-ES_tradnl" sz="6000" dirty="0" err="1"/>
              <a:t>vé</a:t>
            </a:r>
            <a:r>
              <a:rPr lang="es-ES_tradnl" sz="6000" dirty="0"/>
              <a:t>, oh 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515013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Alegres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nuevas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al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mundo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dad,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nuevas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redención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de amor y </a:t>
            </a:r>
            <a:r>
              <a:rPr lang="en-US" sz="40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libertad</a:t>
            </a:r>
            <a:r>
              <a:rPr lang="en-US" sz="4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CA" sz="4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576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1359</TotalTime>
  <Words>450</Words>
  <Application>Microsoft Macintosh PowerPoint</Application>
  <PresentationFormat>Widescreen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28</cp:revision>
  <dcterms:created xsi:type="dcterms:W3CDTF">2022-05-23T20:34:02Z</dcterms:created>
  <dcterms:modified xsi:type="dcterms:W3CDTF">2023-09-01T20:22:06Z</dcterms:modified>
</cp:coreProperties>
</file>