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70" r:id="rId3"/>
    <p:sldId id="271" r:id="rId4"/>
    <p:sldId id="27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18/5/26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18/5/26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18/5/26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18/5/26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18/5/26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 a Cristo alma fiel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George Gill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1.</a:t>
            </a:r>
            <a:br>
              <a:rPr lang="en-CA" sz="4000" dirty="0"/>
            </a:br>
            <a:r>
              <a:rPr lang="en-US" sz="4000" dirty="0"/>
              <a:t>Ve a Cristo, alma </a:t>
            </a:r>
            <a:r>
              <a:rPr lang="en-US" sz="4000" dirty="0" err="1"/>
              <a:t>fiel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ti</a:t>
            </a:r>
            <a:r>
              <a:rPr lang="en-US" sz="4000" dirty="0"/>
              <a:t> </a:t>
            </a:r>
            <a:r>
              <a:rPr lang="en-US" sz="4000" dirty="0" err="1"/>
              <a:t>bebió</a:t>
            </a:r>
            <a:r>
              <a:rPr lang="en-US" sz="4000" dirty="0"/>
              <a:t> la </a:t>
            </a:r>
            <a:r>
              <a:rPr lang="en-US" sz="4000" dirty="0" err="1"/>
              <a:t>hiel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Tu </a:t>
            </a:r>
            <a:r>
              <a:rPr lang="en-US" sz="4000" dirty="0" err="1"/>
              <a:t>rescate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compró</a:t>
            </a:r>
            <a:br>
              <a:rPr lang="en-US" sz="4000" dirty="0"/>
            </a:br>
            <a:r>
              <a:rPr lang="en-US" sz="4000" dirty="0"/>
              <a:t>y del mal </a:t>
            </a:r>
            <a:r>
              <a:rPr lang="en-US" sz="4000" dirty="0" err="1"/>
              <a:t>te</a:t>
            </a:r>
            <a:r>
              <a:rPr lang="en-US" sz="4000" dirty="0"/>
              <a:t> </a:t>
            </a:r>
            <a:r>
              <a:rPr lang="en-US" sz="4000" dirty="0" err="1"/>
              <a:t>libertó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188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417D-A42B-4A47-37F1-E1F83120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520B278-1668-53EB-71C9-3D60830D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5840E-14AA-9328-DC01-A316591E4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1F4639-D795-F83C-39B1-07574D65B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42331-CABC-764D-F670-D4F3F7F00754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 a Cristo alma fiel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72B64-A2DD-C898-4EE0-BEE9DFCC75D6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George Gill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21E3C-F2FB-8591-10BE-DF6493B64C84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2.</a:t>
            </a:r>
            <a:br>
              <a:rPr lang="en-CA" sz="4000" dirty="0"/>
            </a:br>
            <a:r>
              <a:rPr lang="en-US" sz="4000" dirty="0"/>
              <a:t>Maravilla de </a:t>
            </a:r>
            <a:r>
              <a:rPr lang="en-US" sz="4000" dirty="0" err="1"/>
              <a:t>su</a:t>
            </a:r>
            <a:r>
              <a:rPr lang="en-US" sz="4000" dirty="0"/>
              <a:t> amor,</a:t>
            </a:r>
            <a:br>
              <a:rPr lang="en-US" sz="4000" dirty="0"/>
            </a:br>
            <a:r>
              <a:rPr lang="en-US" sz="4000" dirty="0"/>
              <a:t>se </a:t>
            </a:r>
            <a:r>
              <a:rPr lang="en-US" sz="4000" dirty="0" err="1"/>
              <a:t>humanó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Salvador.</a:t>
            </a:r>
            <a:br>
              <a:rPr lang="en-US" sz="4000" dirty="0"/>
            </a:br>
            <a:r>
              <a:rPr lang="en-US" sz="4000" dirty="0" err="1"/>
              <a:t>Medita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Getsemaní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/>
              <a:t>sudor </a:t>
            </a:r>
            <a:r>
              <a:rPr lang="en-US" sz="4000" dirty="0" err="1"/>
              <a:t>cual</a:t>
            </a:r>
            <a:r>
              <a:rPr lang="en-US" sz="4000" dirty="0"/>
              <a:t> </a:t>
            </a:r>
            <a:r>
              <a:rPr lang="en-US" sz="4000" dirty="0" err="1"/>
              <a:t>sangre</a:t>
            </a:r>
            <a:r>
              <a:rPr lang="en-US" sz="4000" dirty="0"/>
              <a:t> </a:t>
            </a:r>
            <a:r>
              <a:rPr lang="en-US" sz="4000" dirty="0" err="1"/>
              <a:t>cae</a:t>
            </a:r>
            <a:r>
              <a:rPr lang="en-US" sz="4000" dirty="0"/>
              <a:t> </a:t>
            </a:r>
            <a:r>
              <a:rPr lang="en-US" sz="4000" dirty="0" err="1"/>
              <a:t>allí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56D37E-2E67-BB21-602C-C2BCE489A06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52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2C38D-7F3B-5E91-813E-F5547737E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6C8D8DB-ABB4-1F8F-EDB9-7AD9684C5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DB13D9-D513-0E07-2FA0-E3C59A3119C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05A4380-D3A4-E04F-A9AD-F219273D72B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4EF1C9-E09E-F981-19F3-F364E2CA81FB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 a Cristo alma fiel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CA416A-630C-3E18-F03D-08A936701371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George Gill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AB416C-7F02-EB09-F981-668AADCC4039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3.</a:t>
            </a:r>
            <a:br>
              <a:rPr lang="en-CA" sz="4000" dirty="0"/>
            </a:br>
            <a:r>
              <a:rPr lang="en-US" sz="4000" dirty="0"/>
              <a:t>Ve las olas </a:t>
            </a:r>
            <a:r>
              <a:rPr lang="en-US" sz="4000" dirty="0" err="1"/>
              <a:t>avanzar</a:t>
            </a:r>
            <a:br>
              <a:rPr lang="en-US" sz="4000" dirty="0"/>
            </a:br>
            <a:r>
              <a:rPr lang="en-US" sz="4000" dirty="0" err="1"/>
              <a:t>su</a:t>
            </a:r>
            <a:r>
              <a:rPr lang="en-US" sz="4000" dirty="0"/>
              <a:t> alma </a:t>
            </a:r>
            <a:r>
              <a:rPr lang="en-US" sz="4000" dirty="0" err="1"/>
              <a:t>santa</a:t>
            </a:r>
            <a:r>
              <a:rPr lang="en-US" sz="4000" dirty="0"/>
              <a:t> a </a:t>
            </a:r>
            <a:r>
              <a:rPr lang="en-US" sz="4000" dirty="0" err="1"/>
              <a:t>llenar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 err="1"/>
              <a:t>Enteramente</a:t>
            </a:r>
            <a:r>
              <a:rPr lang="en-US" sz="4000" dirty="0"/>
              <a:t> a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cayó</a:t>
            </a:r>
            <a:br>
              <a:rPr lang="en-US" sz="4000" dirty="0"/>
            </a:br>
            <a:r>
              <a:rPr lang="en-US" sz="4000" dirty="0"/>
              <a:t>la </a:t>
            </a:r>
            <a:r>
              <a:rPr lang="en-US" sz="4000" dirty="0" err="1"/>
              <a:t>ira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a </a:t>
            </a:r>
            <a:r>
              <a:rPr lang="en-US" sz="4000" dirty="0" err="1"/>
              <a:t>mí</a:t>
            </a:r>
            <a:r>
              <a:rPr lang="en-US" sz="4000" dirty="0"/>
              <a:t> </a:t>
            </a:r>
            <a:r>
              <a:rPr lang="en-US" sz="4000" dirty="0" err="1"/>
              <a:t>tocó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A01BECB-41E6-48DE-131E-9BF54356C00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0291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471CE-DD30-7105-623A-0A81E6DDB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32C9BF5-5DB5-A0E9-7C59-7D4B258E1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73E87F-A1A2-8E78-69C4-C3A3B785564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E4CAE9E-00DE-6390-EBF4-2256F92C7A8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D22B9E-3030-5B29-D560-6ABEA0B206EA}"/>
              </a:ext>
            </a:extLst>
          </p:cNvPr>
          <p:cNvSpPr txBox="1"/>
          <p:nvPr/>
        </p:nvSpPr>
        <p:spPr>
          <a:xfrm>
            <a:off x="616449" y="193447"/>
            <a:ext cx="11093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Ve a Cristo alma fiel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F916EA-3213-21A0-7744-D6FA0BAC4E5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George Gill</a:t>
            </a:r>
            <a:br>
              <a:rPr lang="es-ES_tradnl" i="1" dirty="0"/>
            </a:br>
            <a:r>
              <a:rPr lang="es-ES_tradnl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CCBE7B-7AAE-14B7-A456-DAC005704E0D}"/>
              </a:ext>
            </a:extLst>
          </p:cNvPr>
          <p:cNvSpPr/>
          <p:nvPr/>
        </p:nvSpPr>
        <p:spPr>
          <a:xfrm>
            <a:off x="481914" y="2247054"/>
            <a:ext cx="11228172" cy="344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_tradnl" sz="4000" b="1" dirty="0"/>
              <a:t>4.</a:t>
            </a:r>
            <a:br>
              <a:rPr lang="en-CA" sz="4000" dirty="0"/>
            </a:br>
            <a:r>
              <a:rPr lang="en-US" sz="4000" dirty="0" err="1"/>
              <a:t>Adorémosle</a:t>
            </a:r>
            <a:r>
              <a:rPr lang="en-US" sz="4000" dirty="0"/>
              <a:t> con </a:t>
            </a:r>
            <a:r>
              <a:rPr lang="en-US" sz="4000" dirty="0" err="1"/>
              <a:t>fe</a:t>
            </a:r>
            <a:r>
              <a:rPr lang="en-US" sz="4000" dirty="0"/>
              <a:t>;</a:t>
            </a:r>
            <a:br>
              <a:rPr lang="en-US" sz="4000" dirty="0"/>
            </a:br>
            <a:r>
              <a:rPr lang="en-US" sz="4000" dirty="0" err="1"/>
              <a:t>Él</a:t>
            </a:r>
            <a:r>
              <a:rPr lang="en-US" sz="4000" dirty="0"/>
              <a:t> es </a:t>
            </a:r>
            <a:r>
              <a:rPr lang="en-US" sz="4000" dirty="0" err="1"/>
              <a:t>digno</a:t>
            </a:r>
            <a:r>
              <a:rPr lang="en-US" sz="4000" dirty="0"/>
              <a:t> </a:t>
            </a:r>
            <a:r>
              <a:rPr lang="en-US" sz="4000" dirty="0" err="1"/>
              <a:t>yo</a:t>
            </a:r>
            <a:r>
              <a:rPr lang="en-US" sz="4000" dirty="0"/>
              <a:t> lo </a:t>
            </a:r>
            <a:r>
              <a:rPr lang="en-US" sz="4000" dirty="0" err="1"/>
              <a:t>sé</a:t>
            </a:r>
            <a:r>
              <a:rPr lang="en-US" sz="4000" dirty="0"/>
              <a:t>.</a:t>
            </a:r>
            <a:br>
              <a:rPr lang="en-US" sz="4000" dirty="0"/>
            </a:br>
            <a:r>
              <a:rPr lang="en-US" sz="4000" dirty="0"/>
              <a:t>Toma, </a:t>
            </a:r>
            <a:r>
              <a:rPr lang="en-US" sz="4000" dirty="0" err="1"/>
              <a:t>Señor</a:t>
            </a:r>
            <a:r>
              <a:rPr lang="en-US" sz="4000" dirty="0"/>
              <a:t>, mi </a:t>
            </a:r>
            <a:r>
              <a:rPr lang="en-US" sz="4000" dirty="0" err="1"/>
              <a:t>corazón</a:t>
            </a:r>
            <a:br>
              <a:rPr lang="en-US" sz="4000" dirty="0"/>
            </a:br>
            <a:r>
              <a:rPr lang="en-US" sz="4000" dirty="0" err="1"/>
              <a:t>comprado</a:t>
            </a:r>
            <a:r>
              <a:rPr lang="en-US" sz="4000" dirty="0"/>
              <a:t> </a:t>
            </a:r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tamaño</a:t>
            </a:r>
            <a:r>
              <a:rPr lang="en-US" sz="4000" dirty="0"/>
              <a:t> don.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21C2947-DFEF-798E-5B97-DA53214E517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4118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2593</TotalTime>
  <Words>179</Words>
  <Application>Microsoft Macintosh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44</cp:revision>
  <dcterms:created xsi:type="dcterms:W3CDTF">2022-05-23T20:34:02Z</dcterms:created>
  <dcterms:modified xsi:type="dcterms:W3CDTF">2026-05-19T01:38:19Z</dcterms:modified>
</cp:coreProperties>
</file>