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0" r:id="rId3"/>
    <p:sldId id="277" r:id="rId4"/>
    <p:sldId id="271" r:id="rId5"/>
    <p:sldId id="272" r:id="rId6"/>
    <p:sldId id="276" r:id="rId7"/>
    <p:sldId id="273" r:id="rId8"/>
    <p:sldId id="274" r:id="rId9"/>
    <p:sldId id="2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¿Vas camino al cielo y la gloria</a:t>
            </a:r>
            <a:br>
              <a:rPr lang="en-MX" sz="4000" dirty="0"/>
            </a:br>
            <a:r>
              <a:rPr lang="en-MX" sz="4000" dirty="0"/>
              <a:t>has dejado el mundo atrás</a:t>
            </a:r>
            <a:br>
              <a:rPr lang="en-MX" sz="4000" dirty="0"/>
            </a:br>
            <a:r>
              <a:rPr lang="en-MX" sz="4000" dirty="0"/>
              <a:t>el Espíritu en ti ya mora</a:t>
            </a:r>
            <a:br>
              <a:rPr lang="en-MX" sz="4000" dirty="0"/>
            </a:br>
            <a:r>
              <a:rPr lang="en-MX" sz="4000" dirty="0"/>
              <a:t>y en Cristo ya tienes la paz?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2CEA9-8E4E-BA5C-023F-74D656AD1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916B998-0478-F8E8-880B-E5950706C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F4844B-8642-34F3-B12F-78895F28C44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D21F97F-8920-9311-9631-A4512B3A3C9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719E20-353C-8761-6BD5-02E3C78B10A3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2A202F-5E2B-FDB5-A217-841007E8EAEB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C8465D-2F00-58B1-6A5A-E19B47F5D597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 (</a:t>
            </a:r>
            <a:r>
              <a:rPr lang="es-ES_tradnl" sz="4000" b="1" dirty="0" err="1"/>
              <a:t>cont</a:t>
            </a:r>
            <a:r>
              <a:rPr lang="es-ES_tradnl" sz="4000" b="1" dirty="0"/>
              <a:t>)</a:t>
            </a:r>
            <a:br>
              <a:rPr lang="en-MX" sz="4000" dirty="0"/>
            </a:br>
            <a:r>
              <a:rPr lang="en-MX" sz="4000" dirty="0"/>
              <a:t>Mas te sientes que te encuentras solo</a:t>
            </a:r>
            <a:br>
              <a:rPr lang="en-MX" sz="4000" dirty="0"/>
            </a:br>
            <a:r>
              <a:rPr lang="en-MX" sz="4000" dirty="0"/>
              <a:t>no desmayes en tu caminar:</a:t>
            </a:r>
            <a:br>
              <a:rPr lang="en-MX" sz="4000" dirty="0"/>
            </a:br>
            <a:r>
              <a:rPr lang="en-MX" sz="4000" dirty="0"/>
              <a:t>pon tu mira en Jesús, es tu guía, es tu luz:</a:t>
            </a:r>
            <a:br>
              <a:rPr lang="en-MX" sz="4000" dirty="0"/>
            </a:br>
            <a:r>
              <a:rPr lang="en-MX" sz="4000" dirty="0"/>
              <a:t>Dios en su trono está.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AFEE6A-D0CD-F72A-5EC6-830014E67C4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03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D8681-F2E7-0615-06FE-676DF7A38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9A8EFA8-BFF4-7D71-8D48-98D1660E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E7C49F-DB61-F4A7-5851-861C7AE3193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F3EF9F1-E3C8-820C-8C18-8A5B1280FE0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ECE5A-15F2-584A-4960-CAA0813CBC4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BD413B-4FB1-9A15-9AF6-9126A469161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DEC0F4-90AC-40D1-E303-7CAC3CBA7954}"/>
              </a:ext>
            </a:extLst>
          </p:cNvPr>
          <p:cNvSpPr/>
          <p:nvPr/>
        </p:nvSpPr>
        <p:spPr>
          <a:xfrm>
            <a:off x="481914" y="1323588"/>
            <a:ext cx="11228172" cy="479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MX" sz="4000" dirty="0"/>
            </a:br>
            <a:r>
              <a:rPr lang="en-MX" sz="4000" i="1" dirty="0"/>
              <a:t>Dios en su trono está y nunca nos olvidará</a:t>
            </a:r>
            <a:br>
              <a:rPr lang="en-MX" sz="4000" dirty="0"/>
            </a:br>
            <a:r>
              <a:rPr lang="en-MX" sz="4000" i="1" dirty="0"/>
              <a:t>si pruebas afligen y cargas oprimen</a:t>
            </a:r>
            <a:br>
              <a:rPr lang="en-MX" sz="4000" dirty="0"/>
            </a:br>
            <a:r>
              <a:rPr lang="en-MX" sz="4000" i="1" dirty="0"/>
              <a:t>Él no nos abandonará.</a:t>
            </a:r>
          </a:p>
          <a:p>
            <a:pPr algn="ctr">
              <a:lnSpc>
                <a:spcPct val="110000"/>
              </a:lnSpc>
            </a:pPr>
            <a:r>
              <a:rPr lang="en-MX" sz="4000" i="1" dirty="0"/>
              <a:t>Dios en su trono está y nunca nos olvidará,</a:t>
            </a:r>
            <a:br>
              <a:rPr lang="en-MX" sz="4000" dirty="0"/>
            </a:br>
            <a:r>
              <a:rPr lang="en-MX" sz="4000" i="1" dirty="0"/>
              <a:t>mirad pues a Él, su Palabra es fiel</a:t>
            </a:r>
            <a:br>
              <a:rPr lang="en-MX" sz="4000" dirty="0"/>
            </a:br>
            <a:r>
              <a:rPr lang="en-MX" sz="4000" i="1" dirty="0"/>
              <a:t>Dios en su trono está.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B877C00-C5E2-52A6-309A-509201DB1AF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647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7B837-2A55-1D1E-1135-89EC32366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AA4C390-BF1E-CC58-061F-1C97EEDC5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3E2D4-8B7B-E70E-2186-EFBD4CE3DC0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7A13103-6B88-0C58-2288-3BDB2E0EF74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F1BCB6-7C63-1A4E-8F79-64CB5D999BB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9F046E-29FA-5233-FD2D-454863B61637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658EAC-24FE-EC4E-9F36-DBA86949EC07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MX" sz="4000" dirty="0"/>
            </a:br>
            <a:r>
              <a:rPr lang="en-MX" sz="4000" dirty="0"/>
              <a:t>¿El camino es difícil y duro</a:t>
            </a:r>
            <a:br>
              <a:rPr lang="en-MX" sz="4000" dirty="0"/>
            </a:br>
            <a:r>
              <a:rPr lang="en-MX" sz="4000" dirty="0"/>
              <a:t>con las pruebas que hay que enfrentar?</a:t>
            </a:r>
            <a:br>
              <a:rPr lang="en-MX" sz="4000" dirty="0"/>
            </a:br>
            <a:r>
              <a:rPr lang="en-MX" sz="4000" dirty="0"/>
              <a:t>¿Lo sientes cada vez más oscuro,</a:t>
            </a:r>
            <a:br>
              <a:rPr lang="en-MX" sz="4000" dirty="0"/>
            </a:br>
            <a:r>
              <a:rPr lang="en-MX" sz="4000" dirty="0"/>
              <a:t>Y habituado ya estás a llorar?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D76DA7-477C-4160-AEDA-8301B5B02AB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842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A4C70-38CC-F435-F94C-D233B17AB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F8EF694-591C-0C1C-144D-7C40E13ED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B940F2-AB26-4B90-5BFB-24DB9329CF3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F898EC-8D41-30CF-2121-E9C4A051877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C43BEE-F881-821D-3F19-2E8105BA96C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65A1B-6249-2C9D-81F7-5544E3B2CC0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4E1BDF-363B-E863-4F7E-E535C169B6AF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 (</a:t>
            </a:r>
            <a:r>
              <a:rPr lang="es-ES_tradnl" sz="4000" b="1" dirty="0" err="1"/>
              <a:t>cont</a:t>
            </a:r>
            <a:r>
              <a:rPr lang="es-ES_tradnl" sz="4000" b="1" dirty="0"/>
              <a:t>)</a:t>
            </a:r>
            <a:br>
              <a:rPr lang="en-MX" sz="4000" dirty="0"/>
            </a:br>
            <a:r>
              <a:rPr lang="en-MX" sz="4000" dirty="0"/>
              <a:t>Hoy acude ante el trono de gracia</a:t>
            </a:r>
            <a:br>
              <a:rPr lang="en-MX" sz="4000" dirty="0"/>
            </a:br>
            <a:r>
              <a:rPr lang="en-MX" sz="4000" dirty="0"/>
              <a:t>hallarás el socorro y solaz.</a:t>
            </a:r>
            <a:br>
              <a:rPr lang="en-MX" sz="4000" dirty="0"/>
            </a:br>
            <a:r>
              <a:rPr lang="en-MX" sz="4000" dirty="0"/>
              <a:t>Él oye tu oración, dará consolación:</a:t>
            </a:r>
            <a:br>
              <a:rPr lang="en-MX" sz="4000" dirty="0"/>
            </a:br>
            <a:r>
              <a:rPr lang="en-MX" sz="4000" dirty="0"/>
              <a:t>Dios en su trono está.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FDA2521-7663-AD8E-3282-17ADCAABBEF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80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63BCA-8864-2EFF-436A-EA1D7F6A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3F5FDFF-DD39-2E80-9C02-3B191FD09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1EE029-3792-6A4E-7466-2B4F5EC5E54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BD48-8902-1C73-ED5C-112DA789EA0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4E4472-A6B1-74AD-5404-664B7C3B45BD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E8533D-FF21-12B4-8AA6-B5B35AB2081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BAF872-1256-5DB8-984F-9984AA95B3E8}"/>
              </a:ext>
            </a:extLst>
          </p:cNvPr>
          <p:cNvSpPr/>
          <p:nvPr/>
        </p:nvSpPr>
        <p:spPr>
          <a:xfrm>
            <a:off x="481914" y="1323588"/>
            <a:ext cx="11228172" cy="479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MX" sz="4000" dirty="0"/>
            </a:br>
            <a:r>
              <a:rPr lang="en-MX" sz="4000" i="1" dirty="0"/>
              <a:t>Dios en su trono está y nunca nos olvidará</a:t>
            </a:r>
            <a:br>
              <a:rPr lang="en-MX" sz="4000" dirty="0"/>
            </a:br>
            <a:r>
              <a:rPr lang="en-MX" sz="4000" i="1" dirty="0"/>
              <a:t>si pruebas afligen y cargas oprimen</a:t>
            </a:r>
            <a:br>
              <a:rPr lang="en-MX" sz="4000" dirty="0"/>
            </a:br>
            <a:r>
              <a:rPr lang="en-MX" sz="4000" i="1" dirty="0"/>
              <a:t>Él no nos abandonará.</a:t>
            </a:r>
          </a:p>
          <a:p>
            <a:pPr algn="ctr">
              <a:lnSpc>
                <a:spcPct val="110000"/>
              </a:lnSpc>
            </a:pPr>
            <a:r>
              <a:rPr lang="en-MX" sz="4000" i="1" dirty="0"/>
              <a:t>Dios en su trono está y nunca nos olvidará,</a:t>
            </a:r>
            <a:br>
              <a:rPr lang="en-MX" sz="4000" dirty="0"/>
            </a:br>
            <a:r>
              <a:rPr lang="en-MX" sz="4000" i="1" dirty="0"/>
              <a:t>mirad pues a Él, su Palabra es fiel</a:t>
            </a:r>
            <a:br>
              <a:rPr lang="en-MX" sz="4000" dirty="0"/>
            </a:br>
            <a:r>
              <a:rPr lang="en-MX" sz="4000" i="1" dirty="0"/>
              <a:t>Dios en su trono está.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298E4F-90AA-E4E4-DEB6-C54E44067DA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95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EDA32-574F-9588-C224-2BFF5C1AA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66EFB61-1883-5346-3E8B-CE30ECF08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9F0BDD-4422-AB4D-59D5-10980F01A0D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D0170D2-16C6-82C8-521D-27DC095133C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7BF18-D022-6950-DCBD-C84D8B4D3F1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8E7BEE-965C-5BD9-BC03-61D771637BEB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E80C37-4784-E916-BF40-D22FCA764918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MX" sz="4000" dirty="0"/>
            </a:br>
            <a:r>
              <a:rPr lang="en-MX" sz="4000" dirty="0"/>
              <a:t>Otra vez viene, lo ha prometido,</a:t>
            </a:r>
            <a:br>
              <a:rPr lang="en-MX" sz="4000" dirty="0"/>
            </a:br>
            <a:r>
              <a:rPr lang="en-MX" sz="4000" dirty="0"/>
              <a:t>los salvados con Él a llevar,</a:t>
            </a:r>
            <a:br>
              <a:rPr lang="en-MX" sz="4000" dirty="0"/>
            </a:br>
            <a:r>
              <a:rPr lang="en-MX" sz="4000" dirty="0"/>
              <a:t>de este mundo pronto subiremos</a:t>
            </a:r>
            <a:br>
              <a:rPr lang="en-MX" sz="4000" dirty="0"/>
            </a:br>
            <a:r>
              <a:rPr lang="en-MX" sz="4000" dirty="0"/>
              <a:t>para con Cristo siempre estar.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C55B75-A693-69D6-234B-5CB83C792BC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34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7F044-5FCB-F8C3-0CD1-5D941B272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E274572-FA81-BD4B-944B-98F714482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CD855A-332D-9054-4C75-5061E397303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45687FC-81B0-A40F-2932-B8136D1ADC9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FBB1CF-4DDE-5181-1438-65D0C043083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F4F21-E5D9-E1BB-CEDB-794DB537C63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6EEC55-E3CD-DA75-D39F-ACF636C3A3D7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 (</a:t>
            </a:r>
            <a:r>
              <a:rPr lang="es-ES_tradnl" sz="4000" b="1" dirty="0" err="1"/>
              <a:t>cont</a:t>
            </a:r>
            <a:r>
              <a:rPr lang="es-ES_tradnl" sz="4000" b="1" dirty="0"/>
              <a:t>)</a:t>
            </a:r>
            <a:br>
              <a:rPr lang="en-MX" sz="4000" dirty="0"/>
            </a:br>
            <a:r>
              <a:rPr lang="en-MX" sz="4000" dirty="0"/>
              <a:t>¿Sientes que se está demorando</a:t>
            </a:r>
            <a:br>
              <a:rPr lang="en-MX" sz="4000" dirty="0"/>
            </a:br>
            <a:r>
              <a:rPr lang="en-MX" sz="4000" dirty="0"/>
              <a:t>que este mundo empeora en maldad?</a:t>
            </a:r>
            <a:br>
              <a:rPr lang="en-MX" sz="4000" dirty="0"/>
            </a:br>
            <a:r>
              <a:rPr lang="en-MX" sz="4000" dirty="0"/>
              <a:t>Su promesa es veraz, no se tarda: ¡vendrá!</a:t>
            </a:r>
            <a:br>
              <a:rPr lang="en-MX" sz="4000" dirty="0"/>
            </a:br>
            <a:r>
              <a:rPr lang="en-MX" sz="4000" dirty="0"/>
              <a:t>Dios en su trono está.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C5CDC9-DCA6-461B-1FAD-1A669F93A2B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655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F4A39-6A43-37EB-9BA0-583D5244D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1999B78-C2AE-D25B-BC6F-B8095E487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F8C816-B814-6AF1-5401-CEEF2CB9884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88AC877-B449-45CB-C47C-4D729753A75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513E46-1C92-9D52-03AA-212FDB8A5E97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Vas camino al cielo y la gloria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831DDA-D890-7BC8-7571-D24896A3444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Kittie L. Suffield</a:t>
            </a:r>
            <a:br>
              <a:rPr lang="es-ES_tradnl" i="1" dirty="0"/>
            </a:br>
            <a:r>
              <a:rPr lang="es-ES_tradnl" i="1" dirty="0"/>
              <a:t>Traducción: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B601B4-56AE-AB65-D878-FF39C91F738F}"/>
              </a:ext>
            </a:extLst>
          </p:cNvPr>
          <p:cNvSpPr/>
          <p:nvPr/>
        </p:nvSpPr>
        <p:spPr>
          <a:xfrm>
            <a:off x="481914" y="1323588"/>
            <a:ext cx="11228172" cy="479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MX" sz="4000" dirty="0"/>
            </a:br>
            <a:r>
              <a:rPr lang="en-MX" sz="4000" i="1" dirty="0"/>
              <a:t>Dios en su trono está y nunca nos olvidará</a:t>
            </a:r>
            <a:br>
              <a:rPr lang="en-MX" sz="4000" dirty="0"/>
            </a:br>
            <a:r>
              <a:rPr lang="en-MX" sz="4000" i="1" dirty="0"/>
              <a:t>si pruebas afligen y cargas oprimen</a:t>
            </a:r>
            <a:br>
              <a:rPr lang="en-MX" sz="4000" dirty="0"/>
            </a:br>
            <a:r>
              <a:rPr lang="en-MX" sz="4000" i="1" dirty="0"/>
              <a:t>Él no nos abandonará.</a:t>
            </a:r>
          </a:p>
          <a:p>
            <a:pPr algn="ctr">
              <a:lnSpc>
                <a:spcPct val="110000"/>
              </a:lnSpc>
            </a:pPr>
            <a:r>
              <a:rPr lang="en-MX" sz="4000" i="1" dirty="0"/>
              <a:t>Dios en su trono está y nunca nos olvidará,</a:t>
            </a:r>
            <a:br>
              <a:rPr lang="en-MX" sz="4000" dirty="0"/>
            </a:br>
            <a:r>
              <a:rPr lang="en-MX" sz="4000" i="1" dirty="0"/>
              <a:t>mirad pues a Él, su Palabra es fiel</a:t>
            </a:r>
            <a:br>
              <a:rPr lang="en-MX" sz="4000" dirty="0"/>
            </a:br>
            <a:r>
              <a:rPr lang="en-MX" sz="4000" i="1" dirty="0"/>
              <a:t>Dios en su trono está.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EE4127F-853F-21B9-9F28-06C6176C20F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697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2590</TotalTime>
  <Words>579</Words>
  <Application>Microsoft Macintosh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43</cp:revision>
  <dcterms:created xsi:type="dcterms:W3CDTF">2022-05-23T20:34:02Z</dcterms:created>
  <dcterms:modified xsi:type="dcterms:W3CDTF">2026-05-17T03:33:53Z</dcterms:modified>
</cp:coreProperties>
</file>