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6" r:id="rId3"/>
    <p:sldId id="270" r:id="rId4"/>
    <p:sldId id="275" r:id="rId5"/>
    <p:sldId id="271" r:id="rId6"/>
    <p:sldId id="274" r:id="rId7"/>
    <p:sldId id="272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Un </a:t>
            </a:r>
            <a:r>
              <a:rPr lang="en-US" sz="4000" dirty="0" err="1"/>
              <a:t>tiempo</a:t>
            </a:r>
            <a:r>
              <a:rPr lang="en-US" sz="4000" dirty="0"/>
              <a:t> </a:t>
            </a:r>
            <a:r>
              <a:rPr lang="en-US" sz="4000" dirty="0" err="1"/>
              <a:t>hubo</a:t>
            </a:r>
            <a:r>
              <a:rPr lang="en-US" sz="4000" dirty="0"/>
              <a:t> </a:t>
            </a:r>
            <a:r>
              <a:rPr lang="en-US" sz="4000" dirty="0" err="1"/>
              <a:t>sé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libro</a:t>
            </a:r>
            <a:r>
              <a:rPr lang="en-US" sz="4000" dirty="0"/>
              <a:t> de Dios</a:t>
            </a:r>
            <a:br>
              <a:rPr lang="en-US" sz="4000" dirty="0"/>
            </a:b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cuenta</a:t>
            </a:r>
            <a:r>
              <a:rPr lang="en-US" sz="4000" dirty="0"/>
              <a:t> </a:t>
            </a:r>
            <a:r>
              <a:rPr lang="en-US" sz="4000" dirty="0" err="1"/>
              <a:t>restaba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deuda</a:t>
            </a:r>
            <a:r>
              <a:rPr lang="en-US" sz="4000" dirty="0"/>
              <a:t> sin </a:t>
            </a:r>
            <a:r>
              <a:rPr lang="en-US" sz="4000" dirty="0" err="1"/>
              <a:t>pagar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nombre</a:t>
            </a:r>
            <a:r>
              <a:rPr lang="en-US" sz="4000" dirty="0"/>
              <a:t> </a:t>
            </a:r>
            <a:r>
              <a:rPr lang="en-US" sz="4000" dirty="0" err="1"/>
              <a:t>estaba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 con </a:t>
            </a:r>
            <a:r>
              <a:rPr lang="en-US" sz="4000" dirty="0" err="1"/>
              <a:t>toda</a:t>
            </a:r>
            <a:r>
              <a:rPr lang="en-US" sz="4000" dirty="0"/>
              <a:t> mi </a:t>
            </a:r>
            <a:r>
              <a:rPr lang="en-US" sz="4000" dirty="0" err="1"/>
              <a:t>maldad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fui</a:t>
            </a:r>
            <a:r>
              <a:rPr lang="en-US" sz="4000" dirty="0"/>
              <a:t> a Jesucristo y </a:t>
            </a:r>
            <a:r>
              <a:rPr lang="en-US" sz="4000" dirty="0" err="1"/>
              <a:t>todo</a:t>
            </a:r>
            <a:r>
              <a:rPr lang="en-US" sz="4000" dirty="0"/>
              <a:t> lo </a:t>
            </a:r>
            <a:r>
              <a:rPr lang="en-US" sz="4000" dirty="0" err="1"/>
              <a:t>arregló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31A9A-CE4A-CB97-DAB3-BB77E8BD0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93C06B3-FA60-898F-5D51-9D1A41113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F425DF-E921-6604-3A51-A1C8C94C0A2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3591EA-2B96-299B-E97A-4FE5A266DFD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36D021-F45A-0FDD-B641-EFA1EA27F87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BE2C8B-BCB1-795A-8792-EF62804BF024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5BC907-9B4A-FC3C-2335-8F5815DDE27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Mucho ha, </a:t>
            </a:r>
            <a:r>
              <a:rPr lang="en-US" sz="4000" i="1" dirty="0" err="1"/>
              <a:t>mucho</a:t>
            </a:r>
            <a:r>
              <a:rPr lang="en-US" sz="4000" i="1" dirty="0"/>
              <a:t> ha,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mi </a:t>
            </a:r>
            <a:r>
              <a:rPr lang="en-US" sz="4000" i="1" dirty="0" err="1"/>
              <a:t>cuenta</a:t>
            </a:r>
            <a:r>
              <a:rPr lang="en-US" sz="4000" i="1" dirty="0"/>
              <a:t> Jesucristo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mis </a:t>
            </a:r>
            <a:r>
              <a:rPr lang="en-US" sz="4000" i="1" dirty="0" err="1"/>
              <a:t>pecados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borró</a:t>
            </a:r>
            <a:r>
              <a:rPr lang="en-US" sz="4000" i="1" dirty="0"/>
              <a:t>, con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sangre</a:t>
            </a:r>
            <a:r>
              <a:rPr lang="en-US" sz="4000" i="1" dirty="0"/>
              <a:t> me </a:t>
            </a:r>
            <a:r>
              <a:rPr lang="en-US" sz="4000" i="1" dirty="0" err="1"/>
              <a:t>limpió</a:t>
            </a:r>
            <a:br>
              <a:rPr lang="en-US" sz="4000" dirty="0"/>
            </a:br>
            <a:r>
              <a:rPr lang="en-US" sz="4000" i="1" dirty="0"/>
              <a:t>y mi </a:t>
            </a:r>
            <a:r>
              <a:rPr lang="en-US" sz="4000" i="1" dirty="0" err="1"/>
              <a:t>cuenta</a:t>
            </a:r>
            <a:r>
              <a:rPr lang="en-US" sz="4000" i="1" dirty="0"/>
              <a:t> </a:t>
            </a:r>
            <a:r>
              <a:rPr lang="en-US" sz="4000" i="1" dirty="0" err="1"/>
              <a:t>antigua</a:t>
            </a:r>
            <a:r>
              <a:rPr lang="en-US" sz="4000" i="1" dirty="0"/>
              <a:t> 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F37C34-206E-EE43-B80C-D9945D162A7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788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C1A51-88A5-94C9-BD38-388B41645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FAAB49B-40B3-7368-195C-DA25F30E0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865B33-0800-92DF-D41A-64231F58DFC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11AFC0-2E93-FC3B-D8DF-7B0C5A98966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6BF118-6B6C-ECE7-F2C7-32CC653BD6E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99518-82A5-5577-B73F-EBA74453C15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630D99-E4AA-DFE5-A5B0-4BF54F605988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/>
              <a:t>Debía</a:t>
            </a:r>
            <a:r>
              <a:rPr lang="en-US" sz="4000" dirty="0"/>
              <a:t> </a:t>
            </a:r>
            <a:r>
              <a:rPr lang="en-US" sz="4000" dirty="0" err="1"/>
              <a:t>mucho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, y </a:t>
            </a:r>
            <a:r>
              <a:rPr lang="en-US" sz="4000" dirty="0" err="1"/>
              <a:t>cada</a:t>
            </a:r>
            <a:r>
              <a:rPr lang="en-US" sz="4000" dirty="0"/>
              <a:t> día mas,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pecaba</a:t>
            </a:r>
            <a:r>
              <a:rPr lang="en-US" sz="4000" dirty="0"/>
              <a:t>, sin </a:t>
            </a:r>
            <a:r>
              <a:rPr lang="en-US" sz="4000" dirty="0" err="1"/>
              <a:t>procurar</a:t>
            </a:r>
            <a:r>
              <a:rPr lang="en-US" sz="4000" dirty="0"/>
              <a:t> </a:t>
            </a:r>
            <a:r>
              <a:rPr lang="en-US" sz="4000" dirty="0" err="1"/>
              <a:t>cambiar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comprendí</a:t>
            </a:r>
            <a:r>
              <a:rPr lang="en-US" sz="4000" dirty="0"/>
              <a:t> la </a:t>
            </a:r>
            <a:r>
              <a:rPr lang="en-US" sz="4000" dirty="0" err="1"/>
              <a:t>convicción</a:t>
            </a:r>
            <a:r>
              <a:rPr lang="en-US" sz="4000" dirty="0"/>
              <a:t> de Dios</a:t>
            </a:r>
            <a:br>
              <a:rPr lang="en-US" sz="4000" dirty="0"/>
            </a:br>
            <a:r>
              <a:rPr lang="en-US" sz="4000" dirty="0" err="1"/>
              <a:t>fui</a:t>
            </a:r>
            <a:r>
              <a:rPr lang="en-US" sz="4000" dirty="0"/>
              <a:t> luego a Jesucristo y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todo</a:t>
            </a:r>
            <a:r>
              <a:rPr lang="en-US" sz="4000" dirty="0"/>
              <a:t> lo </a:t>
            </a:r>
            <a:r>
              <a:rPr lang="en-US" sz="4000" dirty="0" err="1"/>
              <a:t>arregló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215EA3-35F3-B55A-15C5-EB4BE8DD10D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06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21A65-DBB7-5F38-DF4D-8BEAEBCEB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ECA0EA6-36B9-C677-CD62-1B9BBB16A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35D89D-566F-842C-5CB8-1E42FA22999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41FA10-8D82-569E-68BC-A77F419DE4C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B02EDD-6941-FEFE-8ADA-931BBC954EE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513F67-EFBD-995F-124E-F5F0EED06F5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18C4F0-EB27-F6F0-CB77-0A8E2D558646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Mucho ha, </a:t>
            </a:r>
            <a:r>
              <a:rPr lang="en-US" sz="4000" i="1" dirty="0" err="1"/>
              <a:t>mucho</a:t>
            </a:r>
            <a:r>
              <a:rPr lang="en-US" sz="4000" i="1" dirty="0"/>
              <a:t> ha,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mi </a:t>
            </a:r>
            <a:r>
              <a:rPr lang="en-US" sz="4000" i="1" dirty="0" err="1"/>
              <a:t>cuenta</a:t>
            </a:r>
            <a:r>
              <a:rPr lang="en-US" sz="4000" i="1" dirty="0"/>
              <a:t> Jesucristo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mis </a:t>
            </a:r>
            <a:r>
              <a:rPr lang="en-US" sz="4000" i="1" dirty="0" err="1"/>
              <a:t>pecados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borró</a:t>
            </a:r>
            <a:r>
              <a:rPr lang="en-US" sz="4000" i="1" dirty="0"/>
              <a:t>, con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sangre</a:t>
            </a:r>
            <a:r>
              <a:rPr lang="en-US" sz="4000" i="1" dirty="0"/>
              <a:t> me </a:t>
            </a:r>
            <a:r>
              <a:rPr lang="en-US" sz="4000" i="1" dirty="0" err="1"/>
              <a:t>limpió</a:t>
            </a:r>
            <a:br>
              <a:rPr lang="en-US" sz="4000" dirty="0"/>
            </a:br>
            <a:r>
              <a:rPr lang="en-US" sz="4000" i="1" dirty="0"/>
              <a:t>y mi </a:t>
            </a:r>
            <a:r>
              <a:rPr lang="en-US" sz="4000" i="1" dirty="0" err="1"/>
              <a:t>cuenta</a:t>
            </a:r>
            <a:r>
              <a:rPr lang="en-US" sz="4000" i="1" dirty="0"/>
              <a:t> </a:t>
            </a:r>
            <a:r>
              <a:rPr lang="en-US" sz="4000" i="1" dirty="0" err="1"/>
              <a:t>antigua</a:t>
            </a:r>
            <a:r>
              <a:rPr lang="en-US" sz="4000" i="1" dirty="0"/>
              <a:t> 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A5045D-0231-838E-D4D1-5C45AAFD3AB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559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F0E83-FD99-B7C2-F12F-C629C9E50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AAE3D76-CA34-4A7B-D9E3-09E1629D6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5F489D-C0E8-1487-0383-B3B21C8C8CC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D2283EC-27EA-32EF-6146-D4D282CC64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02DF41-EDB3-1E21-CBAB-B19325B2E237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18724A-621B-7107-2109-B6CD03207E1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F2144E-53A0-3ED9-8E5A-0D7F3F8B3605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En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juicio</a:t>
            </a:r>
            <a:r>
              <a:rPr lang="en-US" sz="4000" dirty="0"/>
              <a:t> final, </a:t>
            </a:r>
            <a:r>
              <a:rPr lang="en-US" sz="4000" dirty="0" err="1"/>
              <a:t>cuando</a:t>
            </a:r>
            <a:r>
              <a:rPr lang="en-US" sz="4000" dirty="0"/>
              <a:t> al </a:t>
            </a:r>
            <a:r>
              <a:rPr lang="en-US" sz="4000" dirty="0" err="1"/>
              <a:t>mirar</a:t>
            </a:r>
            <a:r>
              <a:rPr lang="en-US" sz="4000" dirty="0"/>
              <a:t> al Rey,</a:t>
            </a:r>
            <a:br>
              <a:rPr lang="en-US" sz="4000" dirty="0"/>
            </a:br>
            <a:r>
              <a:rPr lang="en-US" sz="4000" dirty="0" err="1"/>
              <a:t>abiertos</a:t>
            </a:r>
            <a:r>
              <a:rPr lang="en-US" sz="4000" dirty="0"/>
              <a:t> </a:t>
            </a:r>
            <a:r>
              <a:rPr lang="en-US" sz="4000" dirty="0" err="1"/>
              <a:t>sean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libros</a:t>
            </a:r>
            <a:r>
              <a:rPr lang="en-US" sz="4000" dirty="0"/>
              <a:t>, </a:t>
            </a:r>
            <a:r>
              <a:rPr lang="en-US" sz="4000" dirty="0" err="1"/>
              <a:t>ya</a:t>
            </a:r>
            <a:r>
              <a:rPr lang="en-US" sz="4000" dirty="0"/>
              <a:t> nada </a:t>
            </a:r>
            <a:r>
              <a:rPr lang="en-US" sz="4000" dirty="0" err="1"/>
              <a:t>temeré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alegre</a:t>
            </a:r>
            <a:r>
              <a:rPr lang="en-US" sz="4000" dirty="0"/>
              <a:t> </a:t>
            </a:r>
            <a:r>
              <a:rPr lang="en-US" sz="4000" dirty="0" err="1"/>
              <a:t>cantará</a:t>
            </a:r>
            <a:r>
              <a:rPr lang="en-US" sz="4000" dirty="0"/>
              <a:t> </a:t>
            </a:r>
            <a:r>
              <a:rPr lang="en-US" sz="4000" dirty="0" err="1"/>
              <a:t>feliz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</a:t>
            </a:r>
            <a:r>
              <a:rPr lang="en-US" sz="4000" dirty="0" err="1"/>
              <a:t>fui</a:t>
            </a:r>
            <a:r>
              <a:rPr lang="en-US" sz="4000" dirty="0"/>
              <a:t> a Jesucristo y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todo</a:t>
            </a:r>
            <a:r>
              <a:rPr lang="en-US" sz="4000" dirty="0"/>
              <a:t> lo </a:t>
            </a:r>
            <a:r>
              <a:rPr lang="en-US" sz="4000" dirty="0" err="1"/>
              <a:t>arregló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701751F-CF69-7700-5052-C8926C4E999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467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6EFCD-1495-BD7D-5FC8-1E2712867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D2E3EED-6A38-271C-384D-10C36ED6F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2482C9-B6F5-28F3-A47A-A176276878A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810F46A-19F4-E0C3-7226-4866FFED803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D8F332-0ADB-15EB-5DB4-D7238339C25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7016AD-087F-0C1F-C59E-2B1ADA9B31B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D37D10-4FC0-838F-8682-A3F6274847A8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Mucho ha, </a:t>
            </a:r>
            <a:r>
              <a:rPr lang="en-US" sz="4000" i="1" dirty="0" err="1"/>
              <a:t>mucho</a:t>
            </a:r>
            <a:r>
              <a:rPr lang="en-US" sz="4000" i="1" dirty="0"/>
              <a:t> ha,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mi </a:t>
            </a:r>
            <a:r>
              <a:rPr lang="en-US" sz="4000" i="1" dirty="0" err="1"/>
              <a:t>cuenta</a:t>
            </a:r>
            <a:r>
              <a:rPr lang="en-US" sz="4000" i="1" dirty="0"/>
              <a:t> Jesucristo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mis </a:t>
            </a:r>
            <a:r>
              <a:rPr lang="en-US" sz="4000" i="1" dirty="0" err="1"/>
              <a:t>pecados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borró</a:t>
            </a:r>
            <a:r>
              <a:rPr lang="en-US" sz="4000" i="1" dirty="0"/>
              <a:t>, con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sangre</a:t>
            </a:r>
            <a:r>
              <a:rPr lang="en-US" sz="4000" i="1" dirty="0"/>
              <a:t> me </a:t>
            </a:r>
            <a:r>
              <a:rPr lang="en-US" sz="4000" i="1" dirty="0" err="1"/>
              <a:t>limpió</a:t>
            </a:r>
            <a:br>
              <a:rPr lang="en-US" sz="4000" dirty="0"/>
            </a:br>
            <a:r>
              <a:rPr lang="en-US" sz="4000" i="1" dirty="0"/>
              <a:t>y mi </a:t>
            </a:r>
            <a:r>
              <a:rPr lang="en-US" sz="4000" i="1" dirty="0" err="1"/>
              <a:t>cuenta</a:t>
            </a:r>
            <a:r>
              <a:rPr lang="en-US" sz="4000" i="1" dirty="0"/>
              <a:t> </a:t>
            </a:r>
            <a:r>
              <a:rPr lang="en-US" sz="4000" i="1" dirty="0" err="1"/>
              <a:t>antigua</a:t>
            </a:r>
            <a:r>
              <a:rPr lang="en-US" sz="4000" i="1" dirty="0"/>
              <a:t> 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77ECB7-3653-C022-E420-C04FA8AAF5A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445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1F88B-B96C-C784-D273-E372A3F0F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8D86F27-4E3B-D8D7-9B7E-AE13B0DDB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2E80C9-5BF9-31FF-DA81-61CEE4BBE43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3461B7-D09C-3BC1-9BBF-D350D2EC17B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9932F9-D70E-8A55-6413-FBC89FA3E16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6C9297-BB08-7E63-D977-8963E183144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F8A4BC-2E4C-5338-7F3F-9AF7542C70C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/>
              <a:t>Cuando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aquel</a:t>
            </a:r>
            <a:r>
              <a:rPr lang="en-US" sz="4000" dirty="0"/>
              <a:t> </a:t>
            </a:r>
            <a:r>
              <a:rPr lang="en-US" sz="4000" dirty="0" err="1"/>
              <a:t>hogar</a:t>
            </a:r>
            <a:r>
              <a:rPr lang="en-US" sz="4000" dirty="0"/>
              <a:t>, </a:t>
            </a:r>
            <a:r>
              <a:rPr lang="en-US" sz="4000" dirty="0" err="1"/>
              <a:t>hogar</a:t>
            </a:r>
            <a:r>
              <a:rPr lang="en-US" sz="4000" dirty="0"/>
              <a:t> </a:t>
            </a:r>
            <a:r>
              <a:rPr lang="en-US" sz="4000" dirty="0" err="1"/>
              <a:t>feliz</a:t>
            </a:r>
            <a:r>
              <a:rPr lang="en-US" sz="4000" dirty="0"/>
              <a:t> de Dios;</a:t>
            </a:r>
            <a:br>
              <a:rPr lang="en-US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cantaré</a:t>
            </a:r>
            <a:r>
              <a:rPr lang="en-US" sz="4000" dirty="0"/>
              <a:t> la </a:t>
            </a:r>
            <a:r>
              <a:rPr lang="en-US" sz="4000" dirty="0" err="1"/>
              <a:t>historia</a:t>
            </a:r>
            <a:r>
              <a:rPr lang="en-US" sz="4000" dirty="0"/>
              <a:t> de amor y </a:t>
            </a:r>
            <a:r>
              <a:rPr lang="en-US" sz="4000" dirty="0" err="1"/>
              <a:t>redención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Jamás</a:t>
            </a:r>
            <a:r>
              <a:rPr lang="en-US" sz="4000" dirty="0"/>
              <a:t> </a:t>
            </a:r>
            <a:r>
              <a:rPr lang="en-US" sz="4000" dirty="0" err="1"/>
              <a:t>olvidaré</a:t>
            </a:r>
            <a:r>
              <a:rPr lang="en-US" sz="4000" dirty="0"/>
              <a:t> </a:t>
            </a:r>
            <a:r>
              <a:rPr lang="en-US" sz="4000" dirty="0" err="1"/>
              <a:t>qué</a:t>
            </a:r>
            <a:r>
              <a:rPr lang="en-US" sz="4000" dirty="0"/>
              <a:t> Libro me </a:t>
            </a:r>
            <a:r>
              <a:rPr lang="en-US" sz="4000" dirty="0" err="1"/>
              <a:t>enseñó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Dios </a:t>
            </a:r>
            <a:r>
              <a:rPr lang="en-US" sz="4000" dirty="0" err="1"/>
              <a:t>por</a:t>
            </a:r>
            <a:r>
              <a:rPr lang="en-US" sz="4000" dirty="0"/>
              <a:t> Jesucristo mi </a:t>
            </a:r>
            <a:r>
              <a:rPr lang="en-US" sz="4000" dirty="0" err="1"/>
              <a:t>cuenta</a:t>
            </a:r>
            <a:r>
              <a:rPr lang="en-US" sz="4000" dirty="0"/>
              <a:t> </a:t>
            </a:r>
            <a:r>
              <a:rPr lang="en-US" sz="4000" dirty="0" err="1"/>
              <a:t>perdonó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FB75E4-7EE0-3070-3700-4F3255B7112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324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6D1E2-6803-C0EB-BAA3-669B56CD2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851F692-3622-6800-3650-DBFA3EDA0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BB62CF-7A4D-654C-7689-FFE1FEE386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789A9FA-2CA2-EEB3-3CD3-E0DF3D8A967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DCD204-3608-DB2F-2750-2315FFF3D496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tiempo hubo 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1692EC-923D-4CF6-73EF-EEA6EC23FFC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Frank M. Graham</a:t>
            </a:r>
            <a:br>
              <a:rPr lang="es-ES_tradnl" i="1" dirty="0"/>
            </a:br>
            <a:r>
              <a:rPr lang="es-ES_tradnl" i="1" dirty="0"/>
              <a:t>Traducción: C. H. Miller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0AAB66-E6E2-A17F-7B3F-B2A5343DF25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Mucho ha, </a:t>
            </a:r>
            <a:r>
              <a:rPr lang="en-US" sz="4000" i="1" dirty="0" err="1"/>
              <a:t>mucho</a:t>
            </a:r>
            <a:r>
              <a:rPr lang="en-US" sz="4000" i="1" dirty="0"/>
              <a:t> ha,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mi </a:t>
            </a:r>
            <a:r>
              <a:rPr lang="en-US" sz="4000" i="1" dirty="0" err="1"/>
              <a:t>cuenta</a:t>
            </a:r>
            <a:r>
              <a:rPr lang="en-US" sz="4000" i="1" dirty="0"/>
              <a:t> Jesucristo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mis </a:t>
            </a:r>
            <a:r>
              <a:rPr lang="en-US" sz="4000" i="1" dirty="0" err="1"/>
              <a:t>pecados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borró</a:t>
            </a:r>
            <a:r>
              <a:rPr lang="en-US" sz="4000" i="1" dirty="0"/>
              <a:t>, con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sangre</a:t>
            </a:r>
            <a:r>
              <a:rPr lang="en-US" sz="4000" i="1" dirty="0"/>
              <a:t> me </a:t>
            </a:r>
            <a:r>
              <a:rPr lang="en-US" sz="4000" i="1" dirty="0" err="1"/>
              <a:t>limpió</a:t>
            </a:r>
            <a:br>
              <a:rPr lang="en-US" sz="4000" dirty="0"/>
            </a:br>
            <a:r>
              <a:rPr lang="en-US" sz="4000" i="1" dirty="0"/>
              <a:t>y mi </a:t>
            </a:r>
            <a:r>
              <a:rPr lang="en-US" sz="4000" i="1" dirty="0" err="1"/>
              <a:t>cuenta</a:t>
            </a:r>
            <a:r>
              <a:rPr lang="en-US" sz="4000" i="1" dirty="0"/>
              <a:t> </a:t>
            </a:r>
            <a:r>
              <a:rPr lang="en-US" sz="4000" i="1" dirty="0" err="1"/>
              <a:t>antigua</a:t>
            </a:r>
            <a:r>
              <a:rPr lang="en-US" sz="4000" i="1" dirty="0"/>
              <a:t> Cristo </a:t>
            </a: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arregló</a:t>
            </a:r>
            <a:r>
              <a:rPr lang="en-US" sz="4000" i="1" dirty="0"/>
              <a:t>.</a:t>
            </a:r>
            <a:endParaRPr lang="en-US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E4927B-9BBF-3DA7-860B-044EFA58530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589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2584</TotalTime>
  <Words>492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43</cp:revision>
  <dcterms:created xsi:type="dcterms:W3CDTF">2022-05-23T20:34:02Z</dcterms:created>
  <dcterms:modified xsi:type="dcterms:W3CDTF">2026-05-01T19:34:05Z</dcterms:modified>
</cp:coreProperties>
</file>