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30/4/26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niño muy pequeño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E. D. D.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481914" y="2247054"/>
            <a:ext cx="11228172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4000" dirty="0"/>
              <a:t>Un </a:t>
            </a:r>
            <a:r>
              <a:rPr lang="en-US" sz="4000" dirty="0" err="1"/>
              <a:t>niño</a:t>
            </a:r>
            <a:r>
              <a:rPr lang="en-US" sz="4000" dirty="0"/>
              <a:t> </a:t>
            </a:r>
            <a:r>
              <a:rPr lang="en-US" sz="4000" dirty="0" err="1"/>
              <a:t>muy</a:t>
            </a:r>
            <a:r>
              <a:rPr lang="en-US" sz="4000" dirty="0"/>
              <a:t> </a:t>
            </a:r>
            <a:r>
              <a:rPr lang="en-US" sz="4000" dirty="0" err="1"/>
              <a:t>pequeño</a:t>
            </a:r>
            <a:r>
              <a:rPr lang="en-US" sz="4000" dirty="0"/>
              <a:t>, </a:t>
            </a:r>
            <a:r>
              <a:rPr lang="en-US" sz="4000" dirty="0" err="1"/>
              <a:t>aun</a:t>
            </a:r>
            <a:r>
              <a:rPr lang="en-US" sz="4000" dirty="0"/>
              <a:t> de </a:t>
            </a:r>
            <a:r>
              <a:rPr lang="en-US" sz="4000" dirty="0" err="1"/>
              <a:t>siete</a:t>
            </a:r>
            <a:r>
              <a:rPr lang="en-US" sz="4000" dirty="0"/>
              <a:t> o seis,</a:t>
            </a:r>
            <a:br>
              <a:rPr lang="en-US" sz="4000" dirty="0"/>
            </a:br>
            <a:r>
              <a:rPr lang="en-US" sz="4000" dirty="0" err="1"/>
              <a:t>podrá</a:t>
            </a:r>
            <a:r>
              <a:rPr lang="en-US" sz="4000" dirty="0"/>
              <a:t> </a:t>
            </a:r>
            <a:r>
              <a:rPr lang="en-US" sz="4000" dirty="0" err="1"/>
              <a:t>entrar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cielos</a:t>
            </a:r>
            <a:r>
              <a:rPr lang="en-US" sz="4000" dirty="0"/>
              <a:t>, Jesús la </a:t>
            </a:r>
            <a:r>
              <a:rPr lang="en-US" sz="4000" dirty="0" err="1"/>
              <a:t>puerta</a:t>
            </a:r>
            <a:r>
              <a:rPr lang="en-US" sz="4000" dirty="0"/>
              <a:t> es.</a:t>
            </a:r>
            <a:br>
              <a:rPr lang="en-US" sz="4000" dirty="0"/>
            </a:br>
            <a:r>
              <a:rPr lang="en-US" sz="4000" dirty="0"/>
              <a:t>Pues </a:t>
            </a: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niño</a:t>
            </a:r>
            <a:r>
              <a:rPr lang="en-US" sz="4000" dirty="0"/>
              <a:t> </a:t>
            </a:r>
            <a:r>
              <a:rPr lang="en-US" sz="4000" dirty="0" err="1"/>
              <a:t>cree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Cristo, </a:t>
            </a:r>
            <a:r>
              <a:rPr lang="en-US" sz="4000" dirty="0" err="1"/>
              <a:t>el</a:t>
            </a:r>
            <a:r>
              <a:rPr lang="en-US" sz="4000" dirty="0"/>
              <a:t> Salvador;</a:t>
            </a:r>
            <a:br>
              <a:rPr lang="en-US" sz="4000" dirty="0"/>
            </a:br>
            <a:r>
              <a:rPr lang="en-US" sz="4000" dirty="0"/>
              <a:t>la </a:t>
            </a:r>
            <a:r>
              <a:rPr lang="en-US" sz="4000" dirty="0" err="1"/>
              <a:t>salvación</a:t>
            </a:r>
            <a:r>
              <a:rPr lang="en-US" sz="4000" dirty="0"/>
              <a:t> </a:t>
            </a:r>
            <a:r>
              <a:rPr lang="en-US" sz="4000" dirty="0" err="1"/>
              <a:t>recibe</a:t>
            </a:r>
            <a:r>
              <a:rPr lang="en-US" sz="4000" dirty="0"/>
              <a:t> de </a:t>
            </a:r>
            <a:r>
              <a:rPr lang="en-US" sz="4000" dirty="0" err="1"/>
              <a:t>nuestro</a:t>
            </a:r>
            <a:r>
              <a:rPr lang="en-US" sz="4000" dirty="0"/>
              <a:t> Dios de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188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2612</TotalTime>
  <Words>62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Avenir Book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43</cp:revision>
  <dcterms:created xsi:type="dcterms:W3CDTF">2022-05-23T20:34:02Z</dcterms:created>
  <dcterms:modified xsi:type="dcterms:W3CDTF">2026-04-30T23:24:59Z</dcterms:modified>
</cp:coreProperties>
</file>