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3" r:id="rId3"/>
    <p:sldId id="270" r:id="rId4"/>
    <p:sldId id="274" r:id="rId5"/>
    <p:sldId id="271" r:id="rId6"/>
    <p:sldId id="275" r:id="rId7"/>
    <p:sldId id="272" r:id="rId8"/>
    <p:sldId id="27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llamado llega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Honorato Reza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Un </a:t>
            </a:r>
            <a:r>
              <a:rPr lang="en-US" sz="4000" dirty="0" err="1"/>
              <a:t>llamado</a:t>
            </a:r>
            <a:r>
              <a:rPr lang="en-US" sz="4000" dirty="0"/>
              <a:t> </a:t>
            </a:r>
            <a:r>
              <a:rPr lang="en-US" sz="4000" dirty="0" err="1"/>
              <a:t>llega</a:t>
            </a:r>
            <a:r>
              <a:rPr lang="en-US" sz="4000" dirty="0"/>
              <a:t> </a:t>
            </a:r>
            <a:r>
              <a:rPr lang="en-US" sz="4000" dirty="0" err="1"/>
              <a:t>desde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turbio</a:t>
            </a:r>
            <a:r>
              <a:rPr lang="en-US" sz="4000" dirty="0"/>
              <a:t> mar,</a:t>
            </a:r>
            <a:br>
              <a:rPr lang="en-US" sz="4000" dirty="0"/>
            </a:br>
            <a:r>
              <a:rPr lang="en-US" sz="4000" dirty="0"/>
              <a:t>da la luz, da la luz.</a:t>
            </a:r>
            <a:br>
              <a:rPr lang="en-US" sz="4000" dirty="0"/>
            </a:br>
            <a:r>
              <a:rPr lang="en-US" sz="4000" dirty="0"/>
              <a:t>Almas hay a </a:t>
            </a:r>
            <a:r>
              <a:rPr lang="en-US" sz="4000" dirty="0" err="1"/>
              <a:t>quienes</a:t>
            </a:r>
            <a:r>
              <a:rPr lang="en-US" sz="4000" dirty="0"/>
              <a:t> hay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rescatar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da la luz, da la luz.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5AC33-226E-2143-B574-DFDB55A8D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2C53C86-7FD0-863D-F78A-F1E972D8B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B6B0BD-46A5-47A0-9D7C-9564BA18227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ECB180B-1A98-F3A1-CAD1-9AD9F84667F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599BF2-A1BB-22BD-94D9-B453E7DEEE5C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llamado llega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866940-1381-BA27-A9DA-CA572787D9E1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Honorato Reza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B1BE17-ACCD-9A4A-B099-C562456829A3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Da la luz del </a:t>
            </a:r>
            <a:r>
              <a:rPr lang="en-US" sz="4000" i="1" dirty="0" err="1"/>
              <a:t>evangelio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haz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brille </a:t>
            </a:r>
            <a:r>
              <a:rPr lang="en-US" sz="4000" i="1" dirty="0" err="1"/>
              <a:t>por</a:t>
            </a:r>
            <a:r>
              <a:rPr lang="en-US" sz="4000" i="1" dirty="0"/>
              <a:t> </a:t>
            </a:r>
            <a:r>
              <a:rPr lang="en-US" sz="4000" i="1" dirty="0" err="1"/>
              <a:t>doquier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Que</a:t>
            </a:r>
            <a:r>
              <a:rPr lang="en-US" sz="4000" i="1" dirty="0"/>
              <a:t> la </a:t>
            </a:r>
            <a:r>
              <a:rPr lang="en-US" sz="4000" i="1" dirty="0" err="1"/>
              <a:t>senda</a:t>
            </a:r>
            <a:r>
              <a:rPr lang="en-US" sz="4000" i="1" dirty="0"/>
              <a:t> </a:t>
            </a:r>
            <a:r>
              <a:rPr lang="en-US" sz="4000" i="1" dirty="0" err="1"/>
              <a:t>alumbre</a:t>
            </a:r>
            <a:r>
              <a:rPr lang="en-US" sz="4000" i="1" dirty="0"/>
              <a:t> del </a:t>
            </a:r>
            <a:r>
              <a:rPr lang="en-US" sz="4000" i="1" dirty="0" err="1"/>
              <a:t>infiel</a:t>
            </a:r>
            <a:br>
              <a:rPr lang="en-US" sz="4000" dirty="0"/>
            </a:br>
            <a:r>
              <a:rPr lang="en-US" sz="4000" i="1" dirty="0"/>
              <a:t>con sus </a:t>
            </a:r>
            <a:r>
              <a:rPr lang="en-US" sz="4000" i="1" dirty="0" err="1"/>
              <a:t>rayos</a:t>
            </a:r>
            <a:r>
              <a:rPr lang="en-US" sz="4000" i="1" dirty="0"/>
              <a:t> de </a:t>
            </a:r>
            <a:r>
              <a:rPr lang="en-US" sz="4000" i="1" dirty="0" err="1"/>
              <a:t>poder</a:t>
            </a:r>
            <a:r>
              <a:rPr lang="en-US" sz="4000" i="1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EF4609-B431-8DD9-9EB5-141FBEBB692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6107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E4376-B694-354C-527E-243A5BAB5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F605071-170C-F304-DB77-E260CFFBD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E4E08A-3CB6-C1C2-742E-994CC48A43C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AF95A45-964C-1D45-8E25-9038878098B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4AA97F-A6FE-5A15-6F37-E6D97D8F89F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llamado llega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B26AAD-B1CB-F984-7163-6EA017A49868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Honorato Reza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BFDFFF-A778-5C9F-E31F-0D790AD8FF82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Si </a:t>
            </a:r>
            <a:r>
              <a:rPr lang="en-US" sz="4000" dirty="0" err="1"/>
              <a:t>este</a:t>
            </a:r>
            <a:r>
              <a:rPr lang="en-US" sz="4000" dirty="0"/>
              <a:t> </a:t>
            </a:r>
            <a:r>
              <a:rPr lang="en-US" sz="4000" dirty="0" err="1"/>
              <a:t>llamamiento</a:t>
            </a:r>
            <a:r>
              <a:rPr lang="en-US" sz="4000" dirty="0"/>
              <a:t> </a:t>
            </a:r>
            <a:r>
              <a:rPr lang="en-US" sz="4000" dirty="0" err="1"/>
              <a:t>quieres</a:t>
            </a:r>
            <a:r>
              <a:rPr lang="en-US" sz="4000" dirty="0"/>
              <a:t> </a:t>
            </a:r>
            <a:r>
              <a:rPr lang="en-US" sz="4000" dirty="0" err="1"/>
              <a:t>contestar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da la luz, da la luz.</a:t>
            </a:r>
            <a:br>
              <a:rPr lang="en-US" sz="4000" dirty="0"/>
            </a:br>
            <a:r>
              <a:rPr lang="en-US" sz="4000" dirty="0"/>
              <a:t>Una </a:t>
            </a:r>
            <a:r>
              <a:rPr lang="en-US" sz="4000" dirty="0" err="1"/>
              <a:t>buena</a:t>
            </a:r>
            <a:r>
              <a:rPr lang="en-US" sz="4000" dirty="0"/>
              <a:t> ofrenda </a:t>
            </a:r>
            <a:r>
              <a:rPr lang="en-US" sz="4000" dirty="0" err="1"/>
              <a:t>debes</a:t>
            </a:r>
            <a:r>
              <a:rPr lang="en-US" sz="4000" dirty="0"/>
              <a:t> </a:t>
            </a:r>
            <a:r>
              <a:rPr lang="en-US" sz="4000" dirty="0" err="1"/>
              <a:t>tú</a:t>
            </a:r>
            <a:r>
              <a:rPr lang="en-US" sz="4000" dirty="0"/>
              <a:t> de </a:t>
            </a:r>
            <a:r>
              <a:rPr lang="en-US" sz="4000" dirty="0" err="1"/>
              <a:t>dar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da la luz, da la luz.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1EE1FDB-97AF-58EB-02EA-10690B10C58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047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F8054-630B-5184-8942-18323F8EB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F7BB633-1101-3D9D-C230-8E51D3DC4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E6FCA8-5F24-27F1-46C7-C451B021F45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6FBE13A-0980-F6F7-1A6E-19D25E12CCD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A9C1B2-53BA-1951-99E1-45E2B990E07B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llamado llega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FAA841-6AD9-91E3-E6D7-DD1ABA2C5A9D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Honorato Reza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9A46A1-2BFE-573B-A0AF-E9DA91174730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Da la luz del </a:t>
            </a:r>
            <a:r>
              <a:rPr lang="en-US" sz="4000" i="1" dirty="0" err="1"/>
              <a:t>evangelio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haz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brille </a:t>
            </a:r>
            <a:r>
              <a:rPr lang="en-US" sz="4000" i="1" dirty="0" err="1"/>
              <a:t>por</a:t>
            </a:r>
            <a:r>
              <a:rPr lang="en-US" sz="4000" i="1" dirty="0"/>
              <a:t> </a:t>
            </a:r>
            <a:r>
              <a:rPr lang="en-US" sz="4000" i="1" dirty="0" err="1"/>
              <a:t>doquier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Que</a:t>
            </a:r>
            <a:r>
              <a:rPr lang="en-US" sz="4000" i="1" dirty="0"/>
              <a:t> la </a:t>
            </a:r>
            <a:r>
              <a:rPr lang="en-US" sz="4000" i="1" dirty="0" err="1"/>
              <a:t>senda</a:t>
            </a:r>
            <a:r>
              <a:rPr lang="en-US" sz="4000" i="1" dirty="0"/>
              <a:t> </a:t>
            </a:r>
            <a:r>
              <a:rPr lang="en-US" sz="4000" i="1" dirty="0" err="1"/>
              <a:t>alumbre</a:t>
            </a:r>
            <a:r>
              <a:rPr lang="en-US" sz="4000" i="1" dirty="0"/>
              <a:t> del </a:t>
            </a:r>
            <a:r>
              <a:rPr lang="en-US" sz="4000" i="1" dirty="0" err="1"/>
              <a:t>infiel</a:t>
            </a:r>
            <a:br>
              <a:rPr lang="en-US" sz="4000" dirty="0"/>
            </a:br>
            <a:r>
              <a:rPr lang="en-US" sz="4000" i="1" dirty="0"/>
              <a:t>con sus </a:t>
            </a:r>
            <a:r>
              <a:rPr lang="en-US" sz="4000" i="1" dirty="0" err="1"/>
              <a:t>rayos</a:t>
            </a:r>
            <a:r>
              <a:rPr lang="en-US" sz="4000" i="1" dirty="0"/>
              <a:t> de </a:t>
            </a:r>
            <a:r>
              <a:rPr lang="en-US" sz="4000" i="1" dirty="0" err="1"/>
              <a:t>poder</a:t>
            </a:r>
            <a:r>
              <a:rPr lang="en-US" sz="4000" i="1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397D34-35A6-5360-58B0-1DFCCCA8123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075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7FDA7-2014-9FED-414A-CD28B18B6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D9F040C-538D-BAFC-ED8E-0814EB997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5D0844-BCBB-4725-AC61-176E3F874D4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2E8FA8D-0022-AAA8-B5FD-35AC4D2FF4C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AB65B-6EB5-4918-29EE-18692C5F1C7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llamado llega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4EB5A4-E95F-86C2-BEC1-6FF5C298FBC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Honorato Reza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92C21-E0C2-42B2-E8FA-50CC5350F1F2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 err="1"/>
              <a:t>Que</a:t>
            </a:r>
            <a:r>
              <a:rPr lang="en-US" sz="4000" dirty="0"/>
              <a:t> la </a:t>
            </a:r>
            <a:r>
              <a:rPr lang="en-US" sz="4000" dirty="0" err="1"/>
              <a:t>gracia</a:t>
            </a:r>
            <a:r>
              <a:rPr lang="en-US" sz="4000" dirty="0"/>
              <a:t> </a:t>
            </a:r>
            <a:r>
              <a:rPr lang="en-US" sz="4000" dirty="0" err="1"/>
              <a:t>abunde</a:t>
            </a:r>
            <a:r>
              <a:rPr lang="en-US" sz="4000" dirty="0"/>
              <a:t>: </a:t>
            </a:r>
            <a:r>
              <a:rPr lang="en-US" sz="4000" dirty="0" err="1"/>
              <a:t>pide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oración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da la luz, da la luz.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que</a:t>
            </a:r>
            <a:r>
              <a:rPr lang="en-US" sz="4000" dirty="0"/>
              <a:t> Cristo </a:t>
            </a:r>
            <a:r>
              <a:rPr lang="en-US" sz="4000" dirty="0" err="1"/>
              <a:t>reine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cada</a:t>
            </a:r>
            <a:r>
              <a:rPr lang="en-US" sz="4000" dirty="0"/>
              <a:t> </a:t>
            </a:r>
            <a:r>
              <a:rPr lang="en-US" sz="4000" dirty="0" err="1"/>
              <a:t>corazón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da la luz, da la luz.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9E490B-7242-44F2-CE36-F988F95A8A3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102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27A16-4E00-BD03-FDFE-146977114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5AA0991-0594-F3C9-4F47-F90B577DC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D46B55-9E17-C659-BF0D-4BB1FF52F00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7975D32-F69C-0546-A2B9-F0204963E7C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92038F-5802-6BB8-8078-A6FE1279EA65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llamado llega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2FF1A4-A08A-4E3C-BA4F-0362E7D3BC67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Honorato Reza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286C5F-E8B8-B02E-92EE-94C7EB4DCF21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Da la luz del </a:t>
            </a:r>
            <a:r>
              <a:rPr lang="en-US" sz="4000" i="1" dirty="0" err="1"/>
              <a:t>evangelio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haz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brille </a:t>
            </a:r>
            <a:r>
              <a:rPr lang="en-US" sz="4000" i="1" dirty="0" err="1"/>
              <a:t>por</a:t>
            </a:r>
            <a:r>
              <a:rPr lang="en-US" sz="4000" i="1" dirty="0"/>
              <a:t> </a:t>
            </a:r>
            <a:r>
              <a:rPr lang="en-US" sz="4000" i="1" dirty="0" err="1"/>
              <a:t>doquier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Que</a:t>
            </a:r>
            <a:r>
              <a:rPr lang="en-US" sz="4000" i="1" dirty="0"/>
              <a:t> la </a:t>
            </a:r>
            <a:r>
              <a:rPr lang="en-US" sz="4000" i="1" dirty="0" err="1"/>
              <a:t>senda</a:t>
            </a:r>
            <a:r>
              <a:rPr lang="en-US" sz="4000" i="1" dirty="0"/>
              <a:t> </a:t>
            </a:r>
            <a:r>
              <a:rPr lang="en-US" sz="4000" i="1" dirty="0" err="1"/>
              <a:t>alumbre</a:t>
            </a:r>
            <a:r>
              <a:rPr lang="en-US" sz="4000" i="1" dirty="0"/>
              <a:t> del </a:t>
            </a:r>
            <a:r>
              <a:rPr lang="en-US" sz="4000" i="1" dirty="0" err="1"/>
              <a:t>infiel</a:t>
            </a:r>
            <a:br>
              <a:rPr lang="en-US" sz="4000" dirty="0"/>
            </a:br>
            <a:r>
              <a:rPr lang="en-US" sz="4000" i="1" dirty="0"/>
              <a:t>con sus </a:t>
            </a:r>
            <a:r>
              <a:rPr lang="en-US" sz="4000" i="1" dirty="0" err="1"/>
              <a:t>rayos</a:t>
            </a:r>
            <a:r>
              <a:rPr lang="en-US" sz="4000" i="1" dirty="0"/>
              <a:t> de </a:t>
            </a:r>
            <a:r>
              <a:rPr lang="en-US" sz="4000" i="1" dirty="0" err="1"/>
              <a:t>poder</a:t>
            </a:r>
            <a:r>
              <a:rPr lang="en-US" sz="4000" i="1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88EE42-BD79-2C22-2E90-AB98776D773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172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796BE-DB45-0523-B854-21766CECC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8056735-69A0-FDEC-6483-5527138C9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AE451-5FFD-30AD-960C-94E5DE26C1B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3EE013D-A12E-86CE-BCE0-0598F1849DD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42687D-5B94-7B83-95F2-A822C379AA69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llamado llega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1B3F18-E22E-D242-E9AE-8C8E20C87B21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Honorato Reza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D3BDF3-5B27-ED6E-8CB6-78882AE8424F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/>
              <a:t>Nunca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cansemos</a:t>
            </a:r>
            <a:r>
              <a:rPr lang="en-US" sz="4000" dirty="0"/>
              <a:t> de </a:t>
            </a:r>
            <a:r>
              <a:rPr lang="en-US" sz="4000" dirty="0" err="1"/>
              <a:t>esta</a:t>
            </a:r>
            <a:r>
              <a:rPr lang="en-US" sz="4000" dirty="0"/>
              <a:t> gran labor,</a:t>
            </a:r>
            <a:br>
              <a:rPr lang="en-US" sz="4000" dirty="0"/>
            </a:br>
            <a:r>
              <a:rPr lang="en-US" sz="4000" dirty="0"/>
              <a:t>da la luz, da la luz.</a:t>
            </a:r>
            <a:br>
              <a:rPr lang="en-US" sz="4000" dirty="0"/>
            </a:br>
            <a:r>
              <a:rPr lang="en-US" sz="4000" dirty="0" err="1"/>
              <a:t>Llevaremos</a:t>
            </a:r>
            <a:r>
              <a:rPr lang="en-US" sz="4000" dirty="0"/>
              <a:t> </a:t>
            </a:r>
            <a:r>
              <a:rPr lang="en-US" sz="4000" dirty="0" err="1"/>
              <a:t>joyas</a:t>
            </a:r>
            <a:r>
              <a:rPr lang="en-US" sz="4000" dirty="0"/>
              <a:t> para </a:t>
            </a:r>
            <a:r>
              <a:rPr lang="en-US" sz="4000" dirty="0" err="1"/>
              <a:t>el</a:t>
            </a:r>
            <a:r>
              <a:rPr lang="en-US" sz="4000" dirty="0"/>
              <a:t> Salvador,</a:t>
            </a:r>
            <a:br>
              <a:rPr lang="en-US" sz="4000" dirty="0"/>
            </a:br>
            <a:r>
              <a:rPr lang="en-US" sz="4000" dirty="0"/>
              <a:t>da la luz, da la luz.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3A2423-DE44-AC81-FB86-57C37F80B38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5553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9EF65-7F1E-5A9B-CF27-077217BEE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776B4A6-70F4-D4F1-D3D4-36765BAEF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C835FC-77C8-B983-897B-C0667990D68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7FFE645-0BAE-9DBC-EC87-8A3C6496D2B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780689-C819-ABA6-4736-2F49C10E94C8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llamado llega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69D16B-A4A7-6F77-87C7-75C3F24304E2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Chas. H. Gabriel</a:t>
            </a:r>
            <a:br>
              <a:rPr lang="es-ES_tradnl" i="1" dirty="0"/>
            </a:br>
            <a:r>
              <a:rPr lang="es-ES_tradnl" i="1" dirty="0"/>
              <a:t>Traducción: Honorato Reza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4E277B-1E56-747A-A6BE-453B7792794B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US" sz="4000" i="1" dirty="0"/>
              <a:t>Da la luz del </a:t>
            </a:r>
            <a:r>
              <a:rPr lang="en-US" sz="4000" i="1" dirty="0" err="1"/>
              <a:t>evangelio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haz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brille </a:t>
            </a:r>
            <a:r>
              <a:rPr lang="en-US" sz="4000" i="1" dirty="0" err="1"/>
              <a:t>por</a:t>
            </a:r>
            <a:r>
              <a:rPr lang="en-US" sz="4000" i="1" dirty="0"/>
              <a:t> </a:t>
            </a:r>
            <a:r>
              <a:rPr lang="en-US" sz="4000" i="1" dirty="0" err="1"/>
              <a:t>doquier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Que</a:t>
            </a:r>
            <a:r>
              <a:rPr lang="en-US" sz="4000" i="1" dirty="0"/>
              <a:t> la </a:t>
            </a:r>
            <a:r>
              <a:rPr lang="en-US" sz="4000" i="1" dirty="0" err="1"/>
              <a:t>senda</a:t>
            </a:r>
            <a:r>
              <a:rPr lang="en-US" sz="4000" i="1" dirty="0"/>
              <a:t> </a:t>
            </a:r>
            <a:r>
              <a:rPr lang="en-US" sz="4000" i="1" dirty="0" err="1"/>
              <a:t>alumbre</a:t>
            </a:r>
            <a:r>
              <a:rPr lang="en-US" sz="4000" i="1" dirty="0"/>
              <a:t> del </a:t>
            </a:r>
            <a:r>
              <a:rPr lang="en-US" sz="4000" i="1" dirty="0" err="1"/>
              <a:t>infiel</a:t>
            </a:r>
            <a:br>
              <a:rPr lang="en-US" sz="4000" dirty="0"/>
            </a:br>
            <a:r>
              <a:rPr lang="en-US" sz="4000" i="1" dirty="0"/>
              <a:t>con sus </a:t>
            </a:r>
            <a:r>
              <a:rPr lang="en-US" sz="4000" i="1" dirty="0" err="1"/>
              <a:t>rayos</a:t>
            </a:r>
            <a:r>
              <a:rPr lang="en-US" sz="4000" i="1" dirty="0"/>
              <a:t> de </a:t>
            </a:r>
            <a:r>
              <a:rPr lang="en-US" sz="4000" i="1" dirty="0" err="1"/>
              <a:t>poder</a:t>
            </a:r>
            <a:r>
              <a:rPr lang="en-US" sz="4000" i="1" dirty="0"/>
              <a:t>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35B16D-D889-CB6C-18F7-70238AA551B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659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2583</TotalTime>
  <Words>429</Words>
  <Application>Microsoft Macintosh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42</cp:revision>
  <dcterms:created xsi:type="dcterms:W3CDTF">2022-05-23T20:34:02Z</dcterms:created>
  <dcterms:modified xsi:type="dcterms:W3CDTF">2026-04-30T22:55:18Z</dcterms:modified>
</cp:coreProperties>
</file>