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8" r:id="rId3"/>
    <p:sldId id="270" r:id="rId4"/>
    <p:sldId id="277" r:id="rId5"/>
    <p:sldId id="271" r:id="rId6"/>
    <p:sldId id="276" r:id="rId7"/>
    <p:sldId id="272" r:id="rId8"/>
    <p:sldId id="275" r:id="rId9"/>
    <p:sldId id="273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25/5/26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Un hombre de la antigüedad,</a:t>
            </a:r>
            <a:br>
              <a:rPr lang="en-MX" sz="4000" dirty="0"/>
            </a:br>
            <a:r>
              <a:rPr lang="en-MX" sz="4000" dirty="0"/>
              <a:t>hastiado ya de todo,</a:t>
            </a:r>
            <a:br>
              <a:rPr lang="en-MX" sz="4000" dirty="0"/>
            </a:br>
            <a:r>
              <a:rPr lang="en-MX" sz="4000" dirty="0"/>
              <a:t>sintió la gran necesidad</a:t>
            </a:r>
            <a:br>
              <a:rPr lang="en-MX" sz="4000" dirty="0"/>
            </a:br>
            <a:r>
              <a:rPr lang="en-MX" sz="4000" dirty="0"/>
              <a:t>de algo más que oro.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69677-C648-0264-35BF-4B2EB260A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A1536E8-99C8-1EFE-BDE0-9E40E54CE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5E6849-4B28-F70E-7244-8012DE19AA7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19875AF-79C6-3A9D-DB8E-E8242389019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6A73D9-9F8C-FD62-91FB-AC8EB293635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A5C074-1E86-EDE4-AC35-2CBFDC6D0145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E75C8-0F02-8C42-2480-332B9844D8A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¡Oh! sí, mi amigo, hay algo más </a:t>
            </a:r>
            <a:br>
              <a:rPr lang="en-MX" sz="4000" dirty="0"/>
            </a:br>
            <a:r>
              <a:rPr lang="en-MX" sz="4000" i="1" dirty="0"/>
              <a:t>que un montón de oro;</a:t>
            </a:r>
            <a:br>
              <a:rPr lang="en-MX" sz="4000" dirty="0"/>
            </a:br>
            <a:r>
              <a:rPr lang="en-MX" sz="4000" i="1" dirty="0"/>
              <a:t>gozar de eterna salvación</a:t>
            </a:r>
            <a:br>
              <a:rPr lang="en-MX" sz="4000" dirty="0"/>
            </a:br>
            <a:r>
              <a:rPr lang="en-MX" sz="4000" i="1" dirty="0"/>
              <a:t>es mucho más que oro.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3B63F0-2F9F-F9D5-EBDF-32E00CEFFDA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12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A8DAB-7A58-85E3-E0F7-A7CAC34D7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F17D3B-6B0A-63D5-2B03-A56DC698A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425CD-1CD3-089E-C009-BBCDF8FEE9F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FC56FC4-A2E6-365A-A108-378CDDC0980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65EC5-95FF-F1F9-433E-95A144B09D4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6B0400-52D2-3EE9-5C54-77D8CB48B2E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AC45E6-C7FE-3D49-0EEA-C2E4FE43E4E5}"/>
              </a:ext>
            </a:extLst>
          </p:cNvPr>
          <p:cNvSpPr/>
          <p:nvPr/>
        </p:nvSpPr>
        <p:spPr>
          <a:xfrm>
            <a:off x="481914" y="2247054"/>
            <a:ext cx="11228172" cy="3439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Zaqueo un día escuchó</a:t>
            </a:r>
            <a:br>
              <a:rPr lang="en-MX" sz="4000" dirty="0"/>
            </a:br>
            <a:r>
              <a:rPr lang="en-MX" sz="4000" dirty="0"/>
              <a:t>noticias de gran gozo:</a:t>
            </a:r>
            <a:br>
              <a:rPr lang="en-MX" sz="4000" dirty="0"/>
            </a:br>
            <a:r>
              <a:rPr lang="en-MX" sz="4000" dirty="0"/>
              <a:t>«Llegó Jesús a Jericó</a:t>
            </a:r>
            <a:br>
              <a:rPr lang="en-MX" sz="4000" dirty="0"/>
            </a:br>
            <a:r>
              <a:rPr lang="en-MX" sz="4000" dirty="0"/>
              <a:t>con algo más que oro».</a:t>
            </a:r>
            <a:endParaRPr lang="en-US" sz="40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A4E6A6-8BC0-D1E6-6F1B-617AD7625DF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00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B26B-1691-A091-67AA-987052B0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F1FFD0A-6906-9592-976B-52D2986A5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91CBA6-2ABA-23B9-DDCD-A129969C27B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4EB6C7-2554-6089-0F0E-B7C43C7E694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D2745-0405-D655-2233-F9493063580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D4A943-7C28-AF00-76C9-6C96E6C2DB4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605DEE-F521-B8AD-6466-4C0EB4DF0DA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¡Oh! sí, mi amigo, hay algo más </a:t>
            </a:r>
            <a:br>
              <a:rPr lang="en-MX" sz="4000" dirty="0"/>
            </a:br>
            <a:r>
              <a:rPr lang="en-MX" sz="4000" i="1" dirty="0"/>
              <a:t>que un montón de oro;</a:t>
            </a:r>
            <a:br>
              <a:rPr lang="en-MX" sz="4000" dirty="0"/>
            </a:br>
            <a:r>
              <a:rPr lang="en-MX" sz="4000" i="1" dirty="0"/>
              <a:t>gozar de eterna salvación</a:t>
            </a:r>
            <a:br>
              <a:rPr lang="en-MX" sz="4000" dirty="0"/>
            </a:br>
            <a:r>
              <a:rPr lang="en-MX" sz="4000" i="1" dirty="0"/>
              <a:t>es mucho más que oro.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0A564A-D81E-85F9-1AC0-2639D237BDB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358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1D71F-75C4-67EC-2231-AB8A5081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A17406-A208-FF33-1699-E59124B3E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CDDEAB-E392-DAD7-FAC0-EB48B2978A7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3D57B1-2B08-A3F3-9D02-AF7CE059339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8D858-4CC3-66EB-B1F6-DDAF06B2DBDD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DC433-22F8-F682-4BBA-C352834733D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5195C8-9138-34E4-F725-2317854F0FD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Dejando atrás la multitud,</a:t>
            </a:r>
            <a:br>
              <a:rPr lang="en-MX" sz="4000" dirty="0"/>
            </a:br>
            <a:r>
              <a:rPr lang="en-MX" sz="4000" dirty="0"/>
              <a:t>la fama y el decoro,</a:t>
            </a:r>
            <a:br>
              <a:rPr lang="en-MX" sz="4000" dirty="0"/>
            </a:br>
            <a:r>
              <a:rPr lang="en-MX" sz="4000" dirty="0"/>
              <a:t>corrió a ver quién, con virtud,</a:t>
            </a:r>
            <a:br>
              <a:rPr lang="en-MX" sz="4000" dirty="0"/>
            </a:br>
            <a:r>
              <a:rPr lang="en-MX" sz="4000" dirty="0"/>
              <a:t>da algo más que oro.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65FA76-69BD-1173-721A-74D97F59841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681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DFCB-F0B4-00F2-D08A-C0C4A7FBC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6524554-13F4-C6F9-5E0D-0516D1A61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0C185E-AFB4-F7C1-374D-F76CF42F6EC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93A3343-B554-F2B0-667A-A225FE4DBAB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58618-C1E4-3627-FEFD-063808B16B6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206F2-13AB-B335-F11F-9B25279A6C4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C81DEC-2DA0-68D4-FFEB-95E5C4DA8F6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¡Oh! sí, mi amigo, hay algo más </a:t>
            </a:r>
            <a:br>
              <a:rPr lang="en-MX" sz="4000" dirty="0"/>
            </a:br>
            <a:r>
              <a:rPr lang="en-MX" sz="4000" i="1" dirty="0"/>
              <a:t>que un montón de oro;</a:t>
            </a:r>
            <a:br>
              <a:rPr lang="en-MX" sz="4000" dirty="0"/>
            </a:br>
            <a:r>
              <a:rPr lang="en-MX" sz="4000" i="1" dirty="0"/>
              <a:t>gozar de eterna salvación</a:t>
            </a:r>
            <a:br>
              <a:rPr lang="en-MX" sz="4000" dirty="0"/>
            </a:br>
            <a:r>
              <a:rPr lang="en-MX" sz="4000" i="1" dirty="0"/>
              <a:t>es mucho más que oro.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FDA791-DC45-B03B-1B32-3EB713296C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763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4D8B1-B37C-768B-CEC7-2C328052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629E6F2-9C7D-508D-A33E-EB70479D3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CA3C7A-4243-8A29-9A98-A835C1C73B5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D8EE08D-7730-C11A-F698-BC4EAC522D4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22B2C4-36EF-B36D-AAC1-9BA4E5727DD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C70723-1722-7D79-12F2-F86B6064AF6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497D9B-C238-B5EF-5966-BF9AB025808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Llegando al árbol, el Señor</a:t>
            </a:r>
            <a:br>
              <a:rPr lang="en-MX" sz="4000" dirty="0"/>
            </a:br>
            <a:r>
              <a:rPr lang="en-MX" sz="4000" dirty="0"/>
              <a:t>se dirigió a Zaqueo:</a:t>
            </a:r>
            <a:br>
              <a:rPr lang="en-MX" sz="4000" dirty="0"/>
            </a:br>
            <a:r>
              <a:rPr lang="en-MX" sz="4000" dirty="0"/>
              <a:t>«Desciende pronto y te daré</a:t>
            </a:r>
            <a:br>
              <a:rPr lang="en-MX" sz="4000" dirty="0"/>
            </a:br>
            <a:r>
              <a:rPr lang="en-MX" sz="4000" dirty="0"/>
              <a:t>lo que es tu gran deseo».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6FD305-1B64-05CD-6921-D6AB71385A6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889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25B7C-94A7-C96C-B80B-6F0306FC7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64BFD04-3B30-0FE1-9C97-AEA2CECF7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8AFFDB-62CD-885C-EC95-7F5F975EF1A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E3DCD1-13B6-C77D-8CB5-4E32B59D436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4A9707-C941-1D79-3F40-2A9B5215F06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61F9C2-6FC5-0754-D55B-5B79F899BBD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B9859B-7C7A-1A3D-1A89-E5BB2C666D9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¡Oh! sí, mi amigo, hay algo más </a:t>
            </a:r>
            <a:br>
              <a:rPr lang="en-MX" sz="4000" dirty="0"/>
            </a:br>
            <a:r>
              <a:rPr lang="en-MX" sz="4000" i="1" dirty="0"/>
              <a:t>que un montón de oro;</a:t>
            </a:r>
            <a:br>
              <a:rPr lang="en-MX" sz="4000" dirty="0"/>
            </a:br>
            <a:r>
              <a:rPr lang="en-MX" sz="4000" i="1" dirty="0"/>
              <a:t>gozar de eterna salvación</a:t>
            </a:r>
            <a:br>
              <a:rPr lang="en-MX" sz="4000" dirty="0"/>
            </a:br>
            <a:r>
              <a:rPr lang="en-MX" sz="4000" i="1" dirty="0"/>
              <a:t>es mucho más que oro.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35F23C-6857-092F-ADE8-F71F6C469D2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65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6E4D0-2F0C-879B-099B-049150AC8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FEB3F0D-5F1D-4FB9-F5B6-11AA8E047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03567-CABC-1D6C-072F-B463D21DF2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E8ADA2-F087-34BF-5B86-7D0FA370FD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FCEF81-8260-96B6-D4B3-7DE106D78ACD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16308D-5D79-71D4-8F20-FEA26A450B0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59E56-275A-625B-3B8E-FA7E5D71DDA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5.</a:t>
            </a:r>
            <a:br>
              <a:rPr lang="en-CA" sz="4000" dirty="0"/>
            </a:br>
            <a:r>
              <a:rPr lang="en-MX" sz="4000" dirty="0"/>
              <a:t>Así obediente recibió</a:t>
            </a:r>
            <a:br>
              <a:rPr lang="en-MX" sz="4000" dirty="0"/>
            </a:br>
            <a:r>
              <a:rPr lang="en-MX" sz="4000" dirty="0"/>
              <a:t>de Cristo gran tesoro,</a:t>
            </a:r>
            <a:br>
              <a:rPr lang="en-MX" sz="4000" dirty="0"/>
            </a:br>
            <a:r>
              <a:rPr lang="en-MX" sz="4000" dirty="0"/>
              <a:t>y luego a todos declaró:</a:t>
            </a:r>
            <a:br>
              <a:rPr lang="en-MX" sz="4000" dirty="0"/>
            </a:br>
            <a:r>
              <a:rPr lang="en-MX" sz="4000" dirty="0"/>
              <a:t>«Es mucho más que oro».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73C3F0-8F36-88E9-0BEE-0672413BF02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3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5BC82-1485-16FC-0793-2F5C86CA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BE67F84-0FE1-A0D1-364E-51751A1CA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CDF2DC-257D-5474-F59B-2F1BC30BD22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A00D3AB-CF83-FCBD-D068-5A131259027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1D9C99-F668-A66D-6696-3A147748925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Un hombre de la antigüedad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3AD8D-4D2F-AFC5-406D-13389BAA267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T. P. Hamilton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Elena de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51920-E84C-180D-3EB4-7A30AD7AEEFC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¡Oh! sí, mi amigo, hay algo más </a:t>
            </a:r>
            <a:br>
              <a:rPr lang="en-MX" sz="4000" dirty="0"/>
            </a:br>
            <a:r>
              <a:rPr lang="en-MX" sz="4000" i="1" dirty="0"/>
              <a:t>que un montón de oro;</a:t>
            </a:r>
            <a:br>
              <a:rPr lang="en-MX" sz="4000" dirty="0"/>
            </a:br>
            <a:r>
              <a:rPr lang="en-MX" sz="4000" i="1" dirty="0"/>
              <a:t>gozar de eterna salvación</a:t>
            </a:r>
            <a:br>
              <a:rPr lang="en-MX" sz="4000" dirty="0"/>
            </a:br>
            <a:r>
              <a:rPr lang="en-MX" sz="4000" i="1" dirty="0"/>
              <a:t>es mucho más que oro.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9386F6-EB34-C162-D12D-590A7BDBB0D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999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2607</TotalTime>
  <Words>531</Words>
  <Application>Microsoft Macintosh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 Book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45</cp:revision>
  <dcterms:created xsi:type="dcterms:W3CDTF">2022-05-23T20:34:02Z</dcterms:created>
  <dcterms:modified xsi:type="dcterms:W3CDTF">2026-05-25T18:02:34Z</dcterms:modified>
</cp:coreProperties>
</file>