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Un </a:t>
            </a:r>
            <a:r>
              <a:rPr lang="en-US" sz="6000" dirty="0" err="1"/>
              <a:t>fiel</a:t>
            </a:r>
            <a:r>
              <a:rPr lang="en-US" sz="6000" dirty="0"/>
              <a:t> amigo </a:t>
            </a:r>
            <a:r>
              <a:rPr lang="en-US" sz="6000" dirty="0" err="1"/>
              <a:t>hallé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Un </a:t>
            </a:r>
            <a:r>
              <a:rPr lang="en-US" sz="4000" dirty="0" err="1"/>
              <a:t>fiel</a:t>
            </a:r>
            <a:r>
              <a:rPr lang="en-US" sz="4000" dirty="0"/>
              <a:t> amigo </a:t>
            </a:r>
            <a:r>
              <a:rPr lang="en-US" sz="4000" dirty="0" err="1"/>
              <a:t>hallé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Jesús;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amor no </a:t>
            </a:r>
            <a:r>
              <a:rPr lang="en-US" sz="4000" dirty="0" err="1"/>
              <a:t>perderé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br>
              <a:rPr lang="en-US" sz="4000" dirty="0"/>
            </a:br>
            <a:r>
              <a:rPr lang="en-US" sz="4000" dirty="0"/>
              <a:t>Si amigos y </a:t>
            </a:r>
            <a:r>
              <a:rPr lang="en-US" sz="4000" dirty="0" err="1"/>
              <a:t>solaz</a:t>
            </a:r>
            <a:r>
              <a:rPr lang="en-US" sz="4000" dirty="0"/>
              <a:t>, </a:t>
            </a:r>
            <a:r>
              <a:rPr lang="en-US" sz="4000" dirty="0" err="1"/>
              <a:t>aquí</a:t>
            </a:r>
            <a:r>
              <a:rPr lang="en-US" sz="4000" dirty="0"/>
              <a:t> no </a:t>
            </a:r>
            <a:r>
              <a:rPr lang="en-US" sz="4000" dirty="0" err="1"/>
              <a:t>encuentro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ofrece</a:t>
            </a:r>
            <a:r>
              <a:rPr lang="en-US" sz="4000" dirty="0"/>
              <a:t> </a:t>
            </a:r>
            <a:r>
              <a:rPr lang="en-US" sz="4000" dirty="0" err="1"/>
              <a:t>eterna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,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90E37-67E7-2317-F68F-F973E3F6D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F6C4BB1-B304-F0E7-F42E-0D3B10751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6B9A65-2FFA-5548-1F43-00B739E70FC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E0D1DA-4E51-A75F-09C3-2A882232755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BC2B1-1659-5483-9B1C-289EE90A7FC3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Un </a:t>
            </a:r>
            <a:r>
              <a:rPr lang="en-US" sz="6000" dirty="0" err="1"/>
              <a:t>fiel</a:t>
            </a:r>
            <a:r>
              <a:rPr lang="en-US" sz="6000" dirty="0"/>
              <a:t> amigo </a:t>
            </a:r>
            <a:r>
              <a:rPr lang="en-US" sz="6000" dirty="0" err="1"/>
              <a:t>hallé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D302E-EE4E-D74E-4C28-E804C75A24EA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524609-4239-8F22-22A0-382C185814AA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Dichoso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seré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Jesús;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sostendrá</a:t>
            </a:r>
            <a:r>
              <a:rPr lang="en-US" sz="4000" dirty="0"/>
              <a:t> mi </a:t>
            </a:r>
            <a:r>
              <a:rPr lang="en-US" sz="4000" dirty="0" err="1"/>
              <a:t>fe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me </a:t>
            </a:r>
            <a:r>
              <a:rPr lang="en-US" sz="4000" dirty="0" err="1"/>
              <a:t>socorrerá</a:t>
            </a:r>
            <a:r>
              <a:rPr lang="en-US" sz="4000" dirty="0"/>
              <a:t>,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brazo</a:t>
            </a:r>
            <a:r>
              <a:rPr lang="en-US" sz="4000" dirty="0"/>
              <a:t> </a:t>
            </a:r>
            <a:r>
              <a:rPr lang="en-US" sz="4000" dirty="0" err="1"/>
              <a:t>cerca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gracia</a:t>
            </a:r>
            <a:r>
              <a:rPr lang="en-US" sz="4000" dirty="0"/>
              <a:t> me </a:t>
            </a:r>
            <a:r>
              <a:rPr lang="en-US" sz="4000" dirty="0" err="1"/>
              <a:t>dará</a:t>
            </a:r>
            <a:r>
              <a:rPr lang="en-US" sz="4000" dirty="0"/>
              <a:t>,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4860A9-54A9-79FC-921C-1332382DB8F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45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0FB8F-A28A-CBF5-DD38-80A62AA4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2DA82E5-C4FA-5587-11AA-AF2D93BD4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266736-8F02-1E16-8729-48F8CD94866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796E836-2F76-ADD4-F0B6-FCE952C2917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C0757-714D-330D-488F-58415E39FA1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Un </a:t>
            </a:r>
            <a:r>
              <a:rPr lang="en-US" sz="6000" dirty="0" err="1"/>
              <a:t>fiel</a:t>
            </a:r>
            <a:r>
              <a:rPr lang="en-US" sz="6000" dirty="0"/>
              <a:t> amigo </a:t>
            </a:r>
            <a:r>
              <a:rPr lang="en-US" sz="6000" dirty="0" err="1"/>
              <a:t>hallé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BEF59-A4FD-24F6-CADE-EA9E0304F7CC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C5180B-5C16-F270-FE12-4F9B24B6932D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3.</a:t>
            </a:r>
            <a:endParaRPr lang="es-ES_tradnl" sz="4000" b="1" dirty="0"/>
          </a:p>
          <a:p>
            <a:pPr algn="ctr"/>
            <a:r>
              <a:rPr lang="en-US" sz="4000" dirty="0"/>
              <a:t>El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pasará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Jesús;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día final </a:t>
            </a:r>
            <a:r>
              <a:rPr lang="en-US" sz="4000" dirty="0" err="1"/>
              <a:t>vendrá</a:t>
            </a:r>
            <a:r>
              <a:rPr lang="en-US" sz="4000" dirty="0"/>
              <a:t>: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br>
              <a:rPr lang="en-US" sz="4000" dirty="0"/>
            </a:br>
            <a:r>
              <a:rPr lang="en-US" sz="4000" dirty="0"/>
              <a:t>¡Oh, </a:t>
            </a:r>
            <a:r>
              <a:rPr lang="en-US" sz="4000" dirty="0" err="1"/>
              <a:t>qué</a:t>
            </a:r>
            <a:r>
              <a:rPr lang="en-US" sz="4000" dirty="0"/>
              <a:t> placer sin par! </a:t>
            </a:r>
            <a:r>
              <a:rPr lang="en-US" sz="4000" dirty="0" err="1"/>
              <a:t>allí</a:t>
            </a:r>
            <a:r>
              <a:rPr lang="en-US" sz="4000" dirty="0"/>
              <a:t> a mi Rey </a:t>
            </a:r>
            <a:r>
              <a:rPr lang="en-US" sz="4000" dirty="0" err="1"/>
              <a:t>mirar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gloria </a:t>
            </a:r>
            <a:r>
              <a:rPr lang="en-US" sz="4000" dirty="0" err="1"/>
              <a:t>celebrar</a:t>
            </a:r>
            <a:r>
              <a:rPr lang="en-US" sz="4000" dirty="0"/>
              <a:t>, mi </a:t>
            </a:r>
            <a:r>
              <a:rPr lang="en-US" sz="4000" dirty="0" err="1"/>
              <a:t>buen</a:t>
            </a:r>
            <a:r>
              <a:rPr lang="en-US" sz="4000" dirty="0"/>
              <a:t> Jesús.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1B8F2E-1303-1B1C-CA56-62EAEA67B3C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099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2626</TotalTime>
  <Words>177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34</cp:revision>
  <dcterms:created xsi:type="dcterms:W3CDTF">2025-09-15T20:15:43Z</dcterms:created>
  <dcterms:modified xsi:type="dcterms:W3CDTF">2025-11-04T19:41:59Z</dcterms:modified>
</cp:coreProperties>
</file>