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81" r:id="rId3"/>
    <p:sldId id="277" r:id="rId4"/>
    <p:sldId id="282" r:id="rId5"/>
    <p:sldId id="278" r:id="rId6"/>
    <p:sldId id="283" r:id="rId7"/>
    <p:sldId id="279" r:id="rId8"/>
    <p:sldId id="28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28/8/26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28/8/26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28/8/26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28/8/26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28/8/26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28/8/26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942E6-C68A-77F6-3172-41324C439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E0B4B36-B3F8-8045-02B3-5E49957F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91E232-E031-F1BE-A3BD-E5CCC2616A5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5DF5558-FAFC-5D5C-1200-528AFFC272D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45A62F-927A-806B-30FF-DD3BE38D9920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Tuyo soy, Señor; por tu amante voz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54CB01-62D9-1B53-E347-D00CC399193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Fanny Crosby</a:t>
            </a:r>
          </a:p>
          <a:p>
            <a:r>
              <a:rPr lang="es-ES" i="1" dirty="0" err="1"/>
              <a:t>Tr</a:t>
            </a:r>
            <a:r>
              <a:rPr lang="es-ES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81764E-0451-87A9-BDF3-61D5EC395D9B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1.</a:t>
            </a:r>
            <a:br>
              <a:rPr lang="en-CA" sz="4000" dirty="0"/>
            </a:br>
            <a:r>
              <a:rPr lang="en-MX" sz="4000" dirty="0"/>
              <a:t>Tuyo soy, Señor; por tu amante voz</a:t>
            </a:r>
            <a:br>
              <a:rPr lang="en-MX" sz="4000" dirty="0"/>
            </a:br>
            <a:r>
              <a:rPr lang="en-MX" sz="4000" dirty="0"/>
              <a:t>tu cariño comprendí.</a:t>
            </a:r>
            <a:br>
              <a:rPr lang="en-MX" sz="4000" dirty="0"/>
            </a:br>
            <a:r>
              <a:rPr lang="en-MX" sz="4000" dirty="0"/>
              <a:t>Acercarse anhela mi corazón</a:t>
            </a:r>
            <a:br>
              <a:rPr lang="en-MX" sz="4000" dirty="0"/>
            </a:br>
            <a:r>
              <a:rPr lang="en-MX" sz="4000" dirty="0"/>
              <a:t>por la fe, y unirse a Ti.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AA0E19-F480-D965-BE69-BDBCF44E2AD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102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107E8-1CE7-C7EC-F38D-69E43EF8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F837A284-450E-4A97-0FBC-B8E3C55D1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FB9E02-BC20-D86E-17F7-C5AC9A5CBD5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E2678E9-292F-447C-CB10-9D99EF1083F9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839E0F-5201-A8A0-8756-323F5EA3F949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Tuyo soy, Señor; por tu amante voz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EC49EA-0C82-B89B-D1C4-9CB6BDF919DD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Fanny Crosby</a:t>
            </a:r>
          </a:p>
          <a:p>
            <a:r>
              <a:rPr lang="es-ES" i="1" dirty="0" err="1"/>
              <a:t>Tr</a:t>
            </a:r>
            <a:r>
              <a:rPr lang="es-ES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20F264-891D-E75C-E035-90CD6D4FC8F3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Ponme cerca, cerca Salvador,</a:t>
            </a:r>
            <a:br>
              <a:rPr lang="en-MX" sz="4000" dirty="0"/>
            </a:br>
            <a:r>
              <a:rPr lang="en-MX" sz="4000" i="1" dirty="0"/>
              <a:t>de tu cruz y su raudal.</a:t>
            </a:r>
            <a:br>
              <a:rPr lang="en-MX" sz="4000" dirty="0"/>
            </a:br>
            <a:r>
              <a:rPr lang="en-MX" sz="4000" i="1" dirty="0"/>
              <a:t>Ponme cerca, cerca, cerca Salvador,</a:t>
            </a:r>
            <a:br>
              <a:rPr lang="en-MX" sz="4000" dirty="0"/>
            </a:br>
            <a:r>
              <a:rPr lang="en-MX" sz="4000" i="1" dirty="0"/>
              <a:t>no me agobie ya el mal.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7B42883-3797-37AA-AE24-3B3E68BAE19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409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BF8F6-6163-AE9F-C94F-3F2F6633B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FEFDD106-60E2-3C94-0C27-5725340F1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AD63E3-166B-1616-FAE6-A5B9AA31E70D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52A4375-0F15-CEAB-9EFF-B7AB60014C0A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E57235-8678-B406-1268-4BC157D073B9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Tuyo soy, Señor; por tu amante voz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E3BEAC-20E2-4E4C-DFDA-6E6813BE302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Fanny Crosby</a:t>
            </a:r>
          </a:p>
          <a:p>
            <a:r>
              <a:rPr lang="es-ES" i="1" dirty="0" err="1"/>
              <a:t>Tr</a:t>
            </a:r>
            <a:r>
              <a:rPr lang="es-ES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15B8A7-23C6-3D1D-EEC2-1D2BE977953F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2.</a:t>
            </a:r>
            <a:br>
              <a:rPr lang="en-CA" sz="4000" dirty="0"/>
            </a:br>
            <a:r>
              <a:rPr lang="en-MX" sz="4000" dirty="0"/>
              <a:t>Santifícame como siervo fiel;</a:t>
            </a:r>
            <a:br>
              <a:rPr lang="en-MX" sz="4000" dirty="0"/>
            </a:br>
            <a:r>
              <a:rPr lang="en-MX" sz="4000" dirty="0"/>
              <a:t>que con gozo sepa andar</a:t>
            </a:r>
            <a:br>
              <a:rPr lang="en-MX" sz="4000" dirty="0"/>
            </a:br>
            <a:r>
              <a:rPr lang="en-MX" sz="4000" dirty="0"/>
              <a:t>empeñoso para obedecer</a:t>
            </a:r>
            <a:br>
              <a:rPr lang="en-MX" sz="4000" dirty="0"/>
            </a:br>
            <a:r>
              <a:rPr lang="en-MX" sz="4000" dirty="0"/>
              <a:t>tu suprema voluntad.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7EE0276-A97A-C0CB-62ED-DA38F75AB414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215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D733C-D7D8-5332-1612-DBAD02B0A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9C5921D-EA7D-CF90-267F-ED238FCB4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3C7A40-6EFC-A60A-F3DD-A9A0C8ABF70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16D2BA3-C40D-75C8-7C0C-F548E583637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8DBA06-004C-6256-CD2B-136BDD7FFCFC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Tuyo soy, Señor; por tu amante voz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91F005-E7D6-3185-3F90-FC2B27A11685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Fanny Crosby</a:t>
            </a:r>
          </a:p>
          <a:p>
            <a:r>
              <a:rPr lang="es-ES" i="1" dirty="0" err="1"/>
              <a:t>Tr</a:t>
            </a:r>
            <a:r>
              <a:rPr lang="es-ES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85F5FD-B0C7-8E3A-BAA6-CDC23134C680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Ponme cerca, cerca Salvador,</a:t>
            </a:r>
            <a:br>
              <a:rPr lang="en-MX" sz="4000" dirty="0"/>
            </a:br>
            <a:r>
              <a:rPr lang="en-MX" sz="4000" i="1" dirty="0"/>
              <a:t>de tu cruz y su raudal.</a:t>
            </a:r>
            <a:br>
              <a:rPr lang="en-MX" sz="4000" dirty="0"/>
            </a:br>
            <a:r>
              <a:rPr lang="en-MX" sz="4000" i="1" dirty="0"/>
              <a:t>Ponme cerca, cerca, cerca Salvador,</a:t>
            </a:r>
            <a:br>
              <a:rPr lang="en-MX" sz="4000" dirty="0"/>
            </a:br>
            <a:r>
              <a:rPr lang="en-MX" sz="4000" i="1" dirty="0"/>
              <a:t>no me agobie ya el mal.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E739B1-5AF5-45C6-EF4B-02B9181E86DC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9431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6B4C5-E76D-B043-92C4-9AECB4BD0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B4E2CC8-C09F-10A5-3893-0A4F44F05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01D32B-DDD6-AF56-53B6-53C41BD16282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ADED2E5-81E0-2CD9-E85B-BD8D17DBD61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538DC5-8C0F-A64F-6C3A-3DDB23E3F1DE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Tuyo soy, Señor; por tu amante voz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844887-1393-FFBF-8EC9-FAD9DC14B892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Fanny Crosby</a:t>
            </a:r>
          </a:p>
          <a:p>
            <a:r>
              <a:rPr lang="es-ES" i="1" dirty="0" err="1"/>
              <a:t>Tr</a:t>
            </a:r>
            <a:r>
              <a:rPr lang="es-ES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85B8AB-5D86-4AF0-A6B3-BB7FBBCF1A2F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3.</a:t>
            </a:r>
            <a:br>
              <a:rPr lang="en-CA" sz="4000" dirty="0"/>
            </a:br>
            <a:r>
              <a:rPr lang="en-MX" sz="4000" dirty="0"/>
              <a:t>Proporcióname celestial placer</a:t>
            </a:r>
            <a:br>
              <a:rPr lang="en-MX" sz="4000" dirty="0"/>
            </a:br>
            <a:r>
              <a:rPr lang="en-MX" sz="4000" dirty="0"/>
              <a:t>ante el trono tuyo estar;</a:t>
            </a:r>
            <a:br>
              <a:rPr lang="en-MX" sz="4000" dirty="0"/>
            </a:br>
            <a:r>
              <a:rPr lang="en-MX" sz="4000" dirty="0"/>
              <a:t>de tu comunión el inmenso bien</a:t>
            </a:r>
            <a:br>
              <a:rPr lang="en-MX" sz="4000" dirty="0"/>
            </a:br>
            <a:r>
              <a:rPr lang="en-MX" sz="4000" dirty="0"/>
              <a:t>segurísimo esperar.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0284382-0031-3F9B-BBA3-EE9A5AEA4A5F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207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76E24-76A9-EE49-6052-C2A5220D4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0059739-895F-EEB7-FCF1-292D51118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66BF0B-FAF3-42BE-F2C9-A6F13FACF957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DBC73F9-962D-AF38-B62D-B6E91A967BE5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12A75D-3221-2136-2F3C-B832253AA525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Tuyo soy, Señor; por tu amante voz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4F5E0C-3B09-48BB-736C-4546788362DB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Fanny Crosby</a:t>
            </a:r>
          </a:p>
          <a:p>
            <a:r>
              <a:rPr lang="es-ES" i="1" dirty="0" err="1"/>
              <a:t>Tr</a:t>
            </a:r>
            <a:r>
              <a:rPr lang="es-ES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32E4D8-C537-ABD6-4ADF-E30DB35E1229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Ponme cerca, cerca Salvador,</a:t>
            </a:r>
            <a:br>
              <a:rPr lang="en-MX" sz="4000" dirty="0"/>
            </a:br>
            <a:r>
              <a:rPr lang="en-MX" sz="4000" i="1" dirty="0"/>
              <a:t>de tu cruz y su raudal.</a:t>
            </a:r>
            <a:br>
              <a:rPr lang="en-MX" sz="4000" dirty="0"/>
            </a:br>
            <a:r>
              <a:rPr lang="en-MX" sz="4000" i="1" dirty="0"/>
              <a:t>Ponme cerca, cerca, cerca Salvador,</a:t>
            </a:r>
            <a:br>
              <a:rPr lang="en-MX" sz="4000" dirty="0"/>
            </a:br>
            <a:r>
              <a:rPr lang="en-MX" sz="4000" i="1" dirty="0"/>
              <a:t>no me agobie ya el mal.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1AE0E49-79E2-0FBA-8964-2A1954A94C1F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475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C3BA7-E908-B394-60F7-D2B6B8921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EAD9321E-D319-8B5E-6674-910986492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B28504-7B21-0D71-6F57-A72C5B366E4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DE71C82-C2C7-90FA-6228-F5B19DA246AD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8038C1-ABCB-E6EB-2849-39AF84916B86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Tuyo soy, Señor; por tu amante voz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076CC3-8460-E6D8-7807-9AE9FC8C5A05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Fanny Crosby</a:t>
            </a:r>
          </a:p>
          <a:p>
            <a:r>
              <a:rPr lang="es-ES" i="1" dirty="0" err="1"/>
              <a:t>Tr</a:t>
            </a:r>
            <a:r>
              <a:rPr lang="es-ES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E48ECF-B262-BFCD-EAC2-7485269E340C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4.</a:t>
            </a:r>
            <a:br>
              <a:rPr lang="en-CA" sz="4000" dirty="0"/>
            </a:br>
            <a:r>
              <a:rPr lang="en-MX" sz="4000" dirty="0"/>
              <a:t>Tu amor, Señor, ¡cuán profundo es!</a:t>
            </a:r>
            <a:br>
              <a:rPr lang="en-MX" sz="4000" dirty="0"/>
            </a:br>
            <a:r>
              <a:rPr lang="en-MX" sz="4000" dirty="0"/>
              <a:t>insondable como el mar.</a:t>
            </a:r>
            <a:br>
              <a:rPr lang="en-MX" sz="4000" dirty="0"/>
            </a:br>
            <a:r>
              <a:rPr lang="en-MX" sz="4000" dirty="0"/>
              <a:t>Hay sublimes goces que soñaré</a:t>
            </a:r>
            <a:br>
              <a:rPr lang="en-MX" sz="4000" dirty="0"/>
            </a:br>
            <a:r>
              <a:rPr lang="en-MX" sz="4000" dirty="0"/>
              <a:t>mientras deba aquí morar.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275E558-9287-FBB4-E399-FAC732921599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062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15B93-2588-C1F2-BFCE-1F913F7C5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1D5FA196-444F-5866-B13E-8D88E8A43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A2BC4F-FB29-BB51-3850-FC3EB0A3BC37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2994D0B-A424-BD9B-20E7-B02F22A57BC4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3778EA-02EE-18B3-6596-84CE315AA795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Tuyo soy, Señor; por tu amante voz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F9CCA-A27E-8140-8018-AB24D860C927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Fanny Crosby</a:t>
            </a:r>
          </a:p>
          <a:p>
            <a:r>
              <a:rPr lang="es-ES" i="1" dirty="0" err="1"/>
              <a:t>Tr</a:t>
            </a:r>
            <a:r>
              <a:rPr lang="es-ES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7AB8DD-D973-CBF2-0F20-AB6E07D2C171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Ponme cerca, cerca Salvador,</a:t>
            </a:r>
            <a:br>
              <a:rPr lang="en-MX" sz="4000" dirty="0"/>
            </a:br>
            <a:r>
              <a:rPr lang="en-MX" sz="4000" i="1" dirty="0"/>
              <a:t>de tu cruz y su raudal.</a:t>
            </a:r>
            <a:br>
              <a:rPr lang="en-MX" sz="4000" dirty="0"/>
            </a:br>
            <a:r>
              <a:rPr lang="en-MX" sz="4000" i="1" dirty="0"/>
              <a:t>Ponme cerca, cerca, cerca Salvador,</a:t>
            </a:r>
            <a:br>
              <a:rPr lang="en-MX" sz="4000" dirty="0"/>
            </a:br>
            <a:r>
              <a:rPr lang="en-MX" sz="4000" i="1" dirty="0"/>
              <a:t>no me agobie ya el mal.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F8E1C9-C761-E9BF-FA95-2ABFD34F607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1438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3997</TotalTime>
  <Words>434</Words>
  <Application>Microsoft Macintosh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118</cp:revision>
  <dcterms:created xsi:type="dcterms:W3CDTF">2022-05-23T20:34:02Z</dcterms:created>
  <dcterms:modified xsi:type="dcterms:W3CDTF">2026-08-28T17:29:54Z</dcterms:modified>
</cp:coreProperties>
</file>