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3" r:id="rId3"/>
    <p:sldId id="277" r:id="rId4"/>
    <p:sldId id="282" r:id="rId5"/>
    <p:sldId id="278" r:id="rId6"/>
    <p:sldId id="281" r:id="rId7"/>
    <p:sldId id="279" r:id="rId8"/>
    <p:sldId id="28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27/8/26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Tuyo soy, Jesús, ya escuché la voz,</a:t>
            </a:r>
            <a:br>
              <a:rPr lang="en-MX" sz="4000" dirty="0"/>
            </a:br>
            <a:r>
              <a:rPr lang="en-MX" sz="4000" dirty="0"/>
              <a:t>de tu amor hablándome aquí;</a:t>
            </a:r>
            <a:br>
              <a:rPr lang="en-MX" sz="4000" dirty="0"/>
            </a:br>
            <a:r>
              <a:rPr lang="en-MX" sz="4000" dirty="0"/>
              <a:t>mas anhelo en alas de fe subir,</a:t>
            </a:r>
            <a:br>
              <a:rPr lang="en-MX" sz="4000" dirty="0"/>
            </a:br>
            <a:r>
              <a:rPr lang="en-MX" sz="4000" dirty="0"/>
              <a:t>y más cerca estar de Ti.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3852B-DDBE-687D-703B-F3BA3EF12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EDE2478B-5B1D-183C-05EF-2F0ACAFFA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607F42-39F8-F4F6-5411-09F5EDA251A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87456CF-EE45-CB55-EA52-5E05C6FFF3A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D35FC5-1378-D24E-D645-3E7361D3C96C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4451C7-C8FD-528A-BAE9-B8C7B338E54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E599B3-AC9F-2569-6D70-3C626A2EC14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Aun más cerca, cerca de tu cruz,</a:t>
            </a:r>
            <a:br>
              <a:rPr lang="en-MX" sz="4000" dirty="0"/>
            </a:br>
            <a:r>
              <a:rPr lang="en-MX" sz="4000" i="1" dirty="0"/>
              <a:t>llévame, ¡oh, Salvador!</a:t>
            </a:r>
            <a:br>
              <a:rPr lang="en-MX" sz="4000" dirty="0"/>
            </a:br>
            <a:r>
              <a:rPr lang="en-MX" sz="4000" i="1" dirty="0"/>
              <a:t>Aun más cerca, cerca, cerca de tu cruz,</a:t>
            </a:r>
            <a:br>
              <a:rPr lang="en-MX" sz="4000" dirty="0"/>
            </a:br>
            <a:r>
              <a:rPr lang="en-MX" sz="4000" i="1" dirty="0"/>
              <a:t>llévame ¡oh, Salvador!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30DFF2-9D70-C220-705E-FA0F01EB6A32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8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120B1-8ADC-0660-D5E3-A815F9B2A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B052912-EFB5-9262-DEE4-AABCC7F7B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07B9E1-D9FC-A4DC-FF80-7C55C16A215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52F7EDD-7F90-4976-3B3E-EB45FA0F251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1E303A-0C46-CA8A-DD4D-43A8C9B61A5E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DE6597-4351-A8B5-0D7D-71759053967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610DBE-23F5-A8F7-34BB-C24A8C4EB6E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A seguirte a Ti, me consagro hoy,</a:t>
            </a:r>
            <a:br>
              <a:rPr lang="en-MX" sz="4000" dirty="0"/>
            </a:br>
            <a:r>
              <a:rPr lang="en-MX" sz="4000" dirty="0"/>
              <a:t>constreñido por tu amor,</a:t>
            </a:r>
            <a:br>
              <a:rPr lang="en-MX" sz="4000" dirty="0"/>
            </a:br>
            <a:r>
              <a:rPr lang="en-MX" sz="4000" dirty="0"/>
              <a:t>y mi espíritu, alma y cuerpo doy</a:t>
            </a:r>
            <a:br>
              <a:rPr lang="en-MX" sz="4000" dirty="0"/>
            </a:br>
            <a:r>
              <a:rPr lang="en-MX" sz="4000" dirty="0"/>
              <a:t>por servirte, mi Señor.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BDF55D8-A9BD-9FE2-4D0E-E107975E0F1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023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E1C0D-D573-82D6-28FD-677C7278F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1384222-5091-0892-ABA8-34EEA0B94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A2AB91-B396-E598-76CA-310ED181A41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75AED08-C2D9-C163-E6CF-3B64A6DBACB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257F3-DA52-D5D5-5E3E-BFDF8FE224DB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CDC560-C3D3-AA34-61B3-9F889E7747A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8AE9C7-1229-689E-F2FE-E3F87DC0836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Aun más cerca, cerca de tu cruz,</a:t>
            </a:r>
            <a:br>
              <a:rPr lang="en-MX" sz="4000" dirty="0"/>
            </a:br>
            <a:r>
              <a:rPr lang="en-MX" sz="4000" i="1" dirty="0"/>
              <a:t>llévame, ¡oh, Salvador!</a:t>
            </a:r>
            <a:br>
              <a:rPr lang="en-MX" sz="4000" dirty="0"/>
            </a:br>
            <a:r>
              <a:rPr lang="en-MX" sz="4000" i="1" dirty="0"/>
              <a:t>Aun más cerca, cerca, cerca de tu cruz,</a:t>
            </a:r>
            <a:br>
              <a:rPr lang="en-MX" sz="4000" dirty="0"/>
            </a:br>
            <a:r>
              <a:rPr lang="en-MX" sz="4000" i="1" dirty="0"/>
              <a:t>llévame ¡oh, Salvador!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3E6FE1-0018-75E7-2B99-83FAA6B9C8A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489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DAD11-77D3-EEAC-51BF-3EEC51608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1D5A00D-BA79-8CA3-5B1E-1938AE173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CC706-5A89-AFC2-D740-FD618B93A35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75EA2BA-4884-346E-EC0C-24339D5F795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24C58A-3EF1-06A2-F07F-63E83E1CFB66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6A7423-5195-E1F9-0288-B2A78C00070D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53E1B8-A17F-5B8B-11FC-652A52B1D4B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¡Oh! Cuán pura y santa delicia es,</a:t>
            </a:r>
            <a:br>
              <a:rPr lang="en-MX" sz="4000" dirty="0"/>
            </a:br>
            <a:r>
              <a:rPr lang="en-MX" sz="4000" dirty="0"/>
              <a:t>de tu comunión gozar,</a:t>
            </a:r>
            <a:br>
              <a:rPr lang="en-MX" sz="4000" dirty="0"/>
            </a:br>
            <a:r>
              <a:rPr lang="en-MX" sz="4000" dirty="0"/>
              <a:t>y contigo hablar y tu dulce voz</a:t>
            </a:r>
            <a:br>
              <a:rPr lang="en-MX" sz="4000" dirty="0"/>
            </a:br>
            <a:r>
              <a:rPr lang="en-MX" sz="4000" dirty="0"/>
              <a:t>cada día escuchar.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AB7AAF-31C1-8C20-3A7D-E251A6B1C71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91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3E017-5137-AD6E-FFF6-248220028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0AC1FE0-6AA0-8D84-21A6-E6FA225BC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E04B66-F867-D919-4108-99225996955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1C3CE3B-3002-74E1-EF05-69EC2F13E9C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506AC-C010-E382-E0C4-330C00F401AB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0308D-2D32-457A-BC6A-5F8F526E1B8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AC78D1-E64A-AA5E-7C04-1C190DFBCF0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Aun más cerca, cerca de tu cruz,</a:t>
            </a:r>
            <a:br>
              <a:rPr lang="en-MX" sz="4000" dirty="0"/>
            </a:br>
            <a:r>
              <a:rPr lang="en-MX" sz="4000" i="1" dirty="0"/>
              <a:t>llévame, ¡oh, Salvador!</a:t>
            </a:r>
            <a:br>
              <a:rPr lang="en-MX" sz="4000" dirty="0"/>
            </a:br>
            <a:r>
              <a:rPr lang="en-MX" sz="4000" i="1" dirty="0"/>
              <a:t>Aun más cerca, cerca, cerca de tu cruz,</a:t>
            </a:r>
            <a:br>
              <a:rPr lang="en-MX" sz="4000" dirty="0"/>
            </a:br>
            <a:r>
              <a:rPr lang="en-MX" sz="4000" i="1" dirty="0"/>
              <a:t>llévame ¡oh, Salvador!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1866FB-9BF3-E2C7-5E05-42DCEDB4A5C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958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8DC46-E062-A7FA-C1D0-1ADD5080D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5FDFABA-7B8A-D928-4C0C-5248D7EAF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194A97-65DD-E7FC-46C1-39E8FD217BB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546BF23-0584-3248-7A37-55344E3B272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BEF94C-CA0D-585E-E989-E334EB1EAFCB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58A8-4C03-3F3B-0759-F43A84F11A1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6B1A16-641B-D157-371C-2718D95852C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</a:t>
            </a:r>
            <a:br>
              <a:rPr lang="en-CA" sz="4000" dirty="0"/>
            </a:br>
            <a:r>
              <a:rPr lang="en-MX" sz="4000" dirty="0"/>
              <a:t>De tu grande amor no comprenderé,</a:t>
            </a:r>
            <a:br>
              <a:rPr lang="en-MX" sz="4000" dirty="0"/>
            </a:br>
            <a:r>
              <a:rPr lang="en-MX" sz="4000" dirty="0"/>
              <a:t>cuál es la profundidad,</a:t>
            </a:r>
            <a:br>
              <a:rPr lang="en-MX" sz="4000" dirty="0"/>
            </a:br>
            <a:r>
              <a:rPr lang="en-MX" sz="4000" dirty="0"/>
              <a:t>hasta que contigo, Jesús, esté</a:t>
            </a:r>
            <a:br>
              <a:rPr lang="en-MX" sz="4000" dirty="0"/>
            </a:br>
            <a:r>
              <a:rPr lang="en-MX" sz="4000" dirty="0"/>
              <a:t>en gloriosa eternidad.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8D487AD-9445-DA4E-59F5-EE9720142833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0546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63F2E-09E6-E819-BBCC-EFCF93F0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3611D52-DF7C-BF2E-CF14-0801F217F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6F37A8-19A4-5404-A63D-53B7FEFB065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0FBC8A6-546E-0E0D-C743-F1BD2EEE5AC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0EACA0-9AD4-D567-8377-A3D9C15B5148}"/>
              </a:ext>
            </a:extLst>
          </p:cNvPr>
          <p:cNvSpPr txBox="1"/>
          <p:nvPr/>
        </p:nvSpPr>
        <p:spPr>
          <a:xfrm>
            <a:off x="294502" y="186924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Tuyo soy, Jesús, ya escuché la voz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ACE9F4-2F37-8B46-D976-A066C95A014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Fanny Crosby</a:t>
            </a:r>
          </a:p>
          <a:p>
            <a:r>
              <a:rPr lang="es-ES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C3B732-C588-CDAA-E59D-6B0DEE83BFE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Aun más cerca, cerca de tu cruz,</a:t>
            </a:r>
            <a:br>
              <a:rPr lang="en-MX" sz="4000" dirty="0"/>
            </a:br>
            <a:r>
              <a:rPr lang="en-MX" sz="4000" i="1" dirty="0"/>
              <a:t>llévame, ¡oh, Salvador!</a:t>
            </a:r>
            <a:br>
              <a:rPr lang="en-MX" sz="4000" dirty="0"/>
            </a:br>
            <a:r>
              <a:rPr lang="en-MX" sz="4000" i="1" dirty="0"/>
              <a:t>Aun más cerca, cerca, cerca de tu cruz,</a:t>
            </a:r>
            <a:br>
              <a:rPr lang="en-MX" sz="4000" dirty="0"/>
            </a:br>
            <a:r>
              <a:rPr lang="en-MX" sz="4000" i="1" dirty="0"/>
              <a:t>llévame ¡oh, Salvador!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5922C6A-1089-45B3-72E1-D5A230FFCA9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097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3990</TotalTime>
  <Words>444</Words>
  <Application>Microsoft Macintosh PowerPoint</Application>
  <PresentationFormat>Widescreen</PresentationFormat>
  <Paragraphs>40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116</cp:revision>
  <dcterms:created xsi:type="dcterms:W3CDTF">2022-05-23T20:34:02Z</dcterms:created>
  <dcterms:modified xsi:type="dcterms:W3CDTF">2026-08-27T22:52:23Z</dcterms:modified>
</cp:coreProperties>
</file>