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4/11/25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vida</a:t>
            </a:r>
            <a:r>
              <a:rPr lang="en-US" sz="6000" dirty="0"/>
              <a:t>, ¡oh Salvador!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Tu </a:t>
            </a:r>
            <a:r>
              <a:rPr lang="en-US" sz="4000" dirty="0" err="1"/>
              <a:t>vida</a:t>
            </a:r>
            <a:r>
              <a:rPr lang="en-US" sz="4000" dirty="0"/>
              <a:t>, ¡oh Salvador! </a:t>
            </a:r>
            <a:r>
              <a:rPr lang="en-US" sz="4000" dirty="0" err="1"/>
              <a:t>diste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nada </a:t>
            </a:r>
            <a:r>
              <a:rPr lang="en-US" sz="4000" dirty="0" err="1"/>
              <a:t>quiero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negarte</a:t>
            </a:r>
            <a:r>
              <a:rPr lang="en-US" sz="4000" dirty="0"/>
              <a:t> a Ti.</a:t>
            </a:r>
            <a:br>
              <a:rPr lang="en-US" sz="4000" dirty="0"/>
            </a:br>
            <a:r>
              <a:rPr lang="en-US" sz="4000" dirty="0" err="1"/>
              <a:t>Rendida</a:t>
            </a:r>
            <a:r>
              <a:rPr lang="en-US" sz="4000" dirty="0"/>
              <a:t> mi alma </a:t>
            </a:r>
            <a:r>
              <a:rPr lang="en-US" sz="4000" dirty="0" err="1"/>
              <a:t>está</a:t>
            </a:r>
            <a:r>
              <a:rPr lang="en-US" sz="4000" dirty="0"/>
              <a:t>; </a:t>
            </a:r>
            <a:r>
              <a:rPr lang="en-US" sz="4000" dirty="0" err="1"/>
              <a:t>servirte</a:t>
            </a:r>
            <a:r>
              <a:rPr lang="en-US" sz="4000" dirty="0"/>
              <a:t> </a:t>
            </a:r>
            <a:r>
              <a:rPr lang="en-US" sz="4000" dirty="0" err="1"/>
              <a:t>ansía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algún</a:t>
            </a:r>
            <a:r>
              <a:rPr lang="en-US" sz="4000" dirty="0"/>
              <a:t> </a:t>
            </a:r>
            <a:r>
              <a:rPr lang="en-US" sz="4000" dirty="0" err="1"/>
              <a:t>tributo</a:t>
            </a:r>
            <a:r>
              <a:rPr lang="en-US" sz="4000" dirty="0"/>
              <a:t> </a:t>
            </a:r>
            <a:r>
              <a:rPr lang="en-US" sz="4000" dirty="0" err="1"/>
              <a:t>dar</a:t>
            </a:r>
            <a:r>
              <a:rPr lang="en-US" sz="4000" dirty="0"/>
              <a:t> de amor a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9D030-9FB6-6CDD-A974-B1F62F96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187CEED-0CE0-1884-2630-A1527EF6A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AFB346-AF62-E265-4A55-F3D88CB7A34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013C10-29A7-FFB1-A55E-9CF2CA4B6A9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51B4E0-BDAD-12B4-0136-41E3983B900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vida</a:t>
            </a:r>
            <a:r>
              <a:rPr lang="en-US" sz="6000" dirty="0"/>
              <a:t>, ¡oh Salvador!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D4D09D-0D48-8C21-0E57-CEA1F235E046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F0F718-03FA-C977-62B6-93629915D867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Al Padre sin </a:t>
            </a:r>
            <a:r>
              <a:rPr lang="en-US" sz="4000" dirty="0" err="1"/>
              <a:t>cesar</a:t>
            </a:r>
            <a:r>
              <a:rPr lang="en-US" sz="4000" dirty="0"/>
              <a:t> </a:t>
            </a:r>
            <a:r>
              <a:rPr lang="en-US" sz="4000" dirty="0" err="1"/>
              <a:t>ruegas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debilidad</a:t>
            </a:r>
            <a:r>
              <a:rPr lang="en-US" sz="4000" dirty="0"/>
              <a:t> </a:t>
            </a:r>
            <a:r>
              <a:rPr lang="en-US" sz="4000" dirty="0" err="1"/>
              <a:t>confío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Ti;</a:t>
            </a:r>
            <a:br>
              <a:rPr lang="en-US" sz="4000" dirty="0"/>
            </a:br>
            <a:r>
              <a:rPr lang="en-US" sz="4000" dirty="0" err="1"/>
              <a:t>quiero</a:t>
            </a:r>
            <a:r>
              <a:rPr lang="en-US" sz="4000" dirty="0"/>
              <a:t> mi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llevar</a:t>
            </a:r>
            <a:r>
              <a:rPr lang="en-US" sz="4000" dirty="0"/>
              <a:t>, </a:t>
            </a:r>
            <a:r>
              <a:rPr lang="en-US" sz="4000" dirty="0" err="1"/>
              <a:t>tu</a:t>
            </a:r>
            <a:r>
              <a:rPr lang="en-US" sz="4000" dirty="0"/>
              <a:t> Nombre </a:t>
            </a:r>
            <a:r>
              <a:rPr lang="en-US" sz="4000" dirty="0" err="1"/>
              <a:t>proclamar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cantos </a:t>
            </a:r>
            <a:r>
              <a:rPr lang="en-US" sz="4000" dirty="0" err="1"/>
              <a:t>entonar</a:t>
            </a:r>
            <a:r>
              <a:rPr lang="en-US" sz="4000" dirty="0"/>
              <a:t> de amor a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30543-F16D-BCEF-B0C2-826CA9D871F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5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83B49-F1C5-7E95-415B-BB734CFDC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2246B1A-6274-1F4B-249B-6CF4B7CE6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B0710A-BBB5-DA0D-6F7C-65934EA16CE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3613D15-C01F-75D7-933E-5B74EB5F5A8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ABADA9-1E74-A86A-A18E-A44469C15F5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vida</a:t>
            </a:r>
            <a:r>
              <a:rPr lang="en-US" sz="6000" dirty="0"/>
              <a:t>, ¡oh Salvador!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592948-58A6-8114-36CD-AF89E612B09E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057F5D-0474-5E92-C89E-E1D3504B49F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A </a:t>
            </a:r>
            <a:r>
              <a:rPr lang="en-US" sz="4000" dirty="0" err="1"/>
              <a:t>estar</a:t>
            </a:r>
            <a:r>
              <a:rPr lang="en-US" sz="4000" dirty="0"/>
              <a:t> </a:t>
            </a:r>
            <a:r>
              <a:rPr lang="en-US" sz="4000" dirty="0" err="1"/>
              <a:t>conmigo</a:t>
            </a:r>
            <a:r>
              <a:rPr lang="en-US" sz="4000" dirty="0"/>
              <a:t> </a:t>
            </a:r>
            <a:r>
              <a:rPr lang="en-US" sz="4000" dirty="0" err="1"/>
              <a:t>ven</a:t>
            </a:r>
            <a:r>
              <a:rPr lang="en-US" sz="4000" dirty="0"/>
              <a:t>, </a:t>
            </a:r>
            <a:r>
              <a:rPr lang="en-US" sz="4000" dirty="0" err="1"/>
              <a:t>vive</a:t>
            </a:r>
            <a:r>
              <a:rPr lang="en-US" sz="4000" dirty="0"/>
              <a:t> Tú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cada</a:t>
            </a:r>
            <a:r>
              <a:rPr lang="en-US" sz="4000" dirty="0"/>
              <a:t> día hare algo </a:t>
            </a:r>
            <a:r>
              <a:rPr lang="en-US" sz="4000" dirty="0" err="1"/>
              <a:t>por</a:t>
            </a:r>
            <a:r>
              <a:rPr lang="en-US" sz="4000" dirty="0"/>
              <a:t> Ti: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pobre</a:t>
            </a:r>
            <a:r>
              <a:rPr lang="en-US" sz="4000" dirty="0"/>
              <a:t> </a:t>
            </a:r>
            <a:r>
              <a:rPr lang="en-US" sz="4000" dirty="0" err="1"/>
              <a:t>algún</a:t>
            </a:r>
            <a:r>
              <a:rPr lang="en-US" sz="4000" dirty="0"/>
              <a:t> favor, </a:t>
            </a:r>
            <a:r>
              <a:rPr lang="en-US" sz="4000" dirty="0" err="1"/>
              <a:t>curar</a:t>
            </a:r>
            <a:r>
              <a:rPr lang="en-US" sz="4000" dirty="0"/>
              <a:t> </a:t>
            </a:r>
            <a:r>
              <a:rPr lang="en-US" sz="4000" dirty="0" err="1"/>
              <a:t>algún</a:t>
            </a:r>
            <a:r>
              <a:rPr lang="en-US" sz="4000" dirty="0"/>
              <a:t> dolor,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así</a:t>
            </a:r>
            <a:r>
              <a:rPr lang="en-US" sz="4000" dirty="0"/>
              <a:t> </a:t>
            </a:r>
            <a:r>
              <a:rPr lang="en-US" sz="4000" dirty="0" err="1"/>
              <a:t>mostrar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amor, algo </a:t>
            </a:r>
            <a:r>
              <a:rPr lang="en-US" sz="4000" dirty="0" err="1"/>
              <a:t>por</a:t>
            </a:r>
            <a:r>
              <a:rPr lang="en-US" sz="4000" dirty="0"/>
              <a:t>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E4DDF8-46A6-115B-7C2C-0F13774AB45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85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EC962-7AE1-1487-9A66-0BC1458E9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829129B-9DA5-D6F7-24CC-CA72FE736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1B161-CA28-5043-8E8A-48F1AA10325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22C07C9-1841-ECC6-F87A-83FEA14ED8D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B36E45-9D15-D799-5161-0E8D838D0B5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Tu </a:t>
            </a:r>
            <a:r>
              <a:rPr lang="en-US" sz="6000" dirty="0" err="1"/>
              <a:t>vida</a:t>
            </a:r>
            <a:r>
              <a:rPr lang="en-US" sz="6000" dirty="0"/>
              <a:t>, ¡oh Salvador!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FFA87-957D-6935-2DFB-80F680DD998B}"/>
              </a:ext>
            </a:extLst>
          </p:cNvPr>
          <p:cNvSpPr txBox="1"/>
          <p:nvPr/>
        </p:nvSpPr>
        <p:spPr>
          <a:xfrm>
            <a:off x="481914" y="1202587"/>
            <a:ext cx="333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S. </a:t>
            </a:r>
            <a:r>
              <a:rPr lang="es-ES_tradnl" i="1" dirty="0" err="1"/>
              <a:t>Dryden</a:t>
            </a:r>
            <a:r>
              <a:rPr lang="es-ES_tradnl" i="1" dirty="0"/>
              <a:t> Phelps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Ernesto Barocio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A46529-0B29-FBFA-768E-C5591189A967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 err="1"/>
              <a:t>Cuanto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tengo</a:t>
            </a:r>
            <a:r>
              <a:rPr lang="en-US" sz="4000" dirty="0"/>
              <a:t> y soy lo </a:t>
            </a:r>
            <a:r>
              <a:rPr lang="en-US" sz="4000" dirty="0" err="1"/>
              <a:t>entrego</a:t>
            </a:r>
            <a:r>
              <a:rPr lang="en-US" sz="4000" dirty="0"/>
              <a:t> a Ti,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o </a:t>
            </a:r>
            <a:r>
              <a:rPr lang="en-US" sz="4000" dirty="0" err="1"/>
              <a:t>aflicción</a:t>
            </a:r>
            <a:r>
              <a:rPr lang="en-US" sz="4000" dirty="0"/>
              <a:t> </a:t>
            </a:r>
            <a:r>
              <a:rPr lang="en-US" sz="4000" dirty="0" err="1"/>
              <a:t>tuyo</a:t>
            </a:r>
            <a:r>
              <a:rPr lang="en-US" sz="4000" dirty="0"/>
              <a:t> hasta </a:t>
            </a:r>
            <a:r>
              <a:rPr lang="en-US" sz="4000" dirty="0" err="1"/>
              <a:t>el</a:t>
            </a:r>
            <a:r>
              <a:rPr lang="en-US" sz="4000" dirty="0"/>
              <a:t> fin!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vea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faz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gloria </a:t>
            </a:r>
            <a:r>
              <a:rPr lang="en-US" sz="4000" dirty="0" err="1"/>
              <a:t>donde</a:t>
            </a:r>
            <a:r>
              <a:rPr lang="en-US" sz="4000" dirty="0"/>
              <a:t> </a:t>
            </a:r>
            <a:r>
              <a:rPr lang="en-US" sz="4000" dirty="0" err="1"/>
              <a:t>estás</a:t>
            </a:r>
            <a:br>
              <a:rPr lang="en-US" sz="4000" dirty="0"/>
            </a:br>
            <a:r>
              <a:rPr lang="en-US" sz="4000" dirty="0" err="1"/>
              <a:t>siempre</a:t>
            </a:r>
            <a:r>
              <a:rPr lang="en-US" sz="4000" dirty="0"/>
              <a:t> me </a:t>
            </a:r>
            <a:r>
              <a:rPr lang="en-US" sz="4000" dirty="0" err="1"/>
              <a:t>dejarás</a:t>
            </a:r>
            <a:r>
              <a:rPr lang="en-US" sz="4000" dirty="0"/>
              <a:t> </a:t>
            </a:r>
            <a:r>
              <a:rPr lang="en-US" sz="4000" dirty="0" err="1"/>
              <a:t>servirte</a:t>
            </a:r>
            <a:r>
              <a:rPr lang="en-US" sz="4000" dirty="0"/>
              <a:t> a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3E344E-E2B4-8035-F229-EC8192CCE23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454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2615</TotalTime>
  <Words>252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31</cp:revision>
  <dcterms:created xsi:type="dcterms:W3CDTF">2025-09-15T20:15:43Z</dcterms:created>
  <dcterms:modified xsi:type="dcterms:W3CDTF">2025-11-04T19:31:25Z</dcterms:modified>
</cp:coreProperties>
</file>