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Tu tiempo consagra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consagra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dejes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orar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permanece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busca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maná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débil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nunca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olvides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don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D. </a:t>
            </a:r>
            <a:r>
              <a:rPr lang="es-ES_tradnl" i="1" dirty="0" err="1"/>
              <a:t>Longstaff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Tu tiempo consagra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consagra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veloz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despacio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Maestro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pos.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Mirándolo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mucho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tú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dudarlo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motivo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des.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D. </a:t>
            </a:r>
            <a:r>
              <a:rPr lang="es-ES_tradnl" i="1" dirty="0" err="1"/>
              <a:t>Longstaff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28860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Tu tiempo consagra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bienes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consagra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riqueza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paso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acomoda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andar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goces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sufras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fijando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vista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Modelo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tan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D. </a:t>
            </a:r>
            <a:r>
              <a:rPr lang="es-ES_tradnl" i="1" dirty="0" err="1"/>
              <a:t>Longstaff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4155351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Tu tiempo consagra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fuerzas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consagra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tranquilo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sólo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impere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voluntad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Espíritu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sigue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fuentes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amor;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prepárate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pronto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D. </a:t>
            </a:r>
            <a:r>
              <a:rPr lang="es-ES_tradnl" i="1" dirty="0" err="1"/>
              <a:t>Longstaff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648046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6303</TotalTime>
  <Words>237</Words>
  <Application>Microsoft Macintosh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121</cp:revision>
  <cp:lastPrinted>2023-08-15T22:06:33Z</cp:lastPrinted>
  <dcterms:created xsi:type="dcterms:W3CDTF">2022-05-23T20:34:02Z</dcterms:created>
  <dcterms:modified xsi:type="dcterms:W3CDTF">2023-08-31T16:36:24Z</dcterms:modified>
</cp:coreProperties>
</file>