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Tu </a:t>
            </a:r>
            <a:r>
              <a:rPr lang="en-US" sz="6000" dirty="0" err="1"/>
              <a:t>reino</a:t>
            </a:r>
            <a:r>
              <a:rPr lang="en-US" sz="6000" dirty="0"/>
              <a:t> </a:t>
            </a:r>
            <a:r>
              <a:rPr lang="en-US" sz="6000" dirty="0" err="1"/>
              <a:t>amo</a:t>
            </a:r>
            <a:r>
              <a:rPr lang="en-US" sz="6000" dirty="0"/>
              <a:t>, ¡oh Dios!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Timothy Dwight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Tu </a:t>
            </a:r>
            <a:r>
              <a:rPr lang="en-US" sz="4000" dirty="0" err="1"/>
              <a:t>reino</a:t>
            </a:r>
            <a:r>
              <a:rPr lang="en-US" sz="4000" dirty="0"/>
              <a:t> </a:t>
            </a:r>
            <a:r>
              <a:rPr lang="en-US" sz="4000" dirty="0" err="1"/>
              <a:t>amo</a:t>
            </a:r>
            <a:r>
              <a:rPr lang="en-US" sz="4000" dirty="0"/>
              <a:t>, ¡oh Dios!</a:t>
            </a:r>
            <a:br>
              <a:rPr lang="en-US" sz="4000" dirty="0"/>
            </a:br>
            <a:r>
              <a:rPr lang="en-US" sz="4000" dirty="0" err="1"/>
              <a:t>tu</a:t>
            </a:r>
            <a:r>
              <a:rPr lang="en-US" sz="4000" dirty="0"/>
              <a:t> casa de </a:t>
            </a:r>
            <a:r>
              <a:rPr lang="en-US" sz="4000" dirty="0" err="1"/>
              <a:t>oración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al pueblo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Jesús </a:t>
            </a:r>
            <a:r>
              <a:rPr lang="en-US" sz="4000" dirty="0" err="1"/>
              <a:t>halló</a:t>
            </a:r>
            <a:br>
              <a:rPr lang="en-US" sz="4000" dirty="0"/>
            </a:br>
            <a:r>
              <a:rPr lang="en-US" sz="4000" dirty="0"/>
              <a:t>completa </a:t>
            </a:r>
            <a:r>
              <a:rPr lang="en-US" sz="4000" dirty="0" err="1"/>
              <a:t>redención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18B64-BB9F-52FC-32FB-DC9495AE4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399F10B-A40B-EA7B-A237-917ADF1A9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39CCD8-0214-8AF1-DFCA-2998DC2B5E8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4CA9896-A734-E85E-FA52-BFBE231F416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D184E7-FD38-4AF5-26C8-D0F0898EDAF5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Tu </a:t>
            </a:r>
            <a:r>
              <a:rPr lang="en-US" sz="6000" dirty="0" err="1"/>
              <a:t>reino</a:t>
            </a:r>
            <a:r>
              <a:rPr lang="en-US" sz="6000" dirty="0"/>
              <a:t> </a:t>
            </a:r>
            <a:r>
              <a:rPr lang="en-US" sz="6000" dirty="0" err="1"/>
              <a:t>amo</a:t>
            </a:r>
            <a:r>
              <a:rPr lang="en-US" sz="6000" dirty="0"/>
              <a:t>, ¡oh Dios!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FA9CF5-5D2C-50F6-B49E-C38D13CE245E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Timothy Dwight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51C37-16B4-038B-973C-3C3DD42F09A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Tu </a:t>
            </a:r>
            <a:r>
              <a:rPr lang="en-US" sz="4000" dirty="0" err="1"/>
              <a:t>iglesia</a:t>
            </a:r>
            <a:r>
              <a:rPr lang="en-US" sz="4000" dirty="0"/>
              <a:t>, mi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templo</a:t>
            </a:r>
            <a:r>
              <a:rPr lang="en-US" sz="4000" dirty="0"/>
              <a:t> y </a:t>
            </a:r>
            <a:r>
              <a:rPr lang="en-US" sz="4000" dirty="0" err="1"/>
              <a:t>adoración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la grey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guiando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vas</a:t>
            </a:r>
            <a:br>
              <a:rPr lang="en-US" sz="4000" dirty="0"/>
            </a:br>
            <a:r>
              <a:rPr lang="en-US" sz="4000" dirty="0"/>
              <a:t>con sabia </a:t>
            </a:r>
            <a:r>
              <a:rPr lang="en-US" sz="4000" dirty="0" err="1"/>
              <a:t>dirección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189DD6-825C-6E2C-47DE-527D47D37F1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46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D53AC-24A1-8CA7-B2F9-5EA9288CC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A852317-90DC-9881-850B-6806AF571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529F5-400E-BB03-4BE8-1A83085237D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821F839-D397-B18F-785E-E8E0A0A8F4C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08D816-D81E-17D2-3A13-5CC26C368A0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Tu </a:t>
            </a:r>
            <a:r>
              <a:rPr lang="en-US" sz="6000" dirty="0" err="1"/>
              <a:t>reino</a:t>
            </a:r>
            <a:r>
              <a:rPr lang="en-US" sz="6000" dirty="0"/>
              <a:t> </a:t>
            </a:r>
            <a:r>
              <a:rPr lang="en-US" sz="6000" dirty="0" err="1"/>
              <a:t>amo</a:t>
            </a:r>
            <a:r>
              <a:rPr lang="en-US" sz="6000" dirty="0"/>
              <a:t>, ¡oh Dios!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F9AAEA-06B6-0313-A7DA-C12752577A5D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Timothy Dwight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1D7696-B822-BE61-9150-BCCB2BCAC142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Por </a:t>
            </a:r>
            <a:r>
              <a:rPr lang="en-US" sz="4000" dirty="0" err="1"/>
              <a:t>ella</a:t>
            </a:r>
            <a:r>
              <a:rPr lang="en-US" sz="4000" dirty="0"/>
              <a:t> mi </a:t>
            </a:r>
            <a:r>
              <a:rPr lang="en-US" sz="4000" dirty="0" err="1"/>
              <a:t>oración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mis </a:t>
            </a:r>
            <a:r>
              <a:rPr lang="en-US" sz="4000" dirty="0" err="1"/>
              <a:t>lágrimas</a:t>
            </a:r>
            <a:r>
              <a:rPr lang="en-US" sz="4000" dirty="0"/>
              <a:t> de amor,</a:t>
            </a:r>
            <a:br>
              <a:rPr lang="en-US" sz="4000" dirty="0"/>
            </a:br>
            <a:r>
              <a:rPr lang="en-US" sz="4000" dirty="0"/>
              <a:t>y mis </a:t>
            </a:r>
            <a:r>
              <a:rPr lang="en-US" sz="4000" dirty="0" err="1"/>
              <a:t>cuidados</a:t>
            </a:r>
            <a:r>
              <a:rPr lang="en-US" sz="4000" dirty="0"/>
              <a:t> y mi </a:t>
            </a:r>
            <a:r>
              <a:rPr lang="en-US" sz="4000" dirty="0" err="1"/>
              <a:t>afán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ella</a:t>
            </a:r>
            <a:r>
              <a:rPr lang="en-US" sz="4000" dirty="0"/>
              <a:t> son,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8E47AB-B934-CE1E-7836-C9237D6BF51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162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6C36C-7043-2765-0F8A-52233D4DB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11C48CC-D3BB-E0BC-9FB7-61DFA7C1F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207614-F8CA-9745-781B-1D3D50502AA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5EFBA23-BA3A-4ED2-A4B8-705F0D8AABF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3FB53E-22B1-299C-0BE2-62B5CACAE330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Tu </a:t>
            </a:r>
            <a:r>
              <a:rPr lang="en-US" sz="6000" dirty="0" err="1"/>
              <a:t>reino</a:t>
            </a:r>
            <a:r>
              <a:rPr lang="en-US" sz="6000" dirty="0"/>
              <a:t> </a:t>
            </a:r>
            <a:r>
              <a:rPr lang="en-US" sz="6000" dirty="0" err="1"/>
              <a:t>amo</a:t>
            </a:r>
            <a:r>
              <a:rPr lang="en-US" sz="6000" dirty="0"/>
              <a:t>, ¡oh Dios!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7E33FE-A558-E109-ED3B-361AC22CE1E5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Timothy Dwight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6220E8-8EB0-993B-2B52-E09A3D0CEFB6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Un </a:t>
            </a:r>
            <a:r>
              <a:rPr lang="en-US" sz="4000" dirty="0" err="1"/>
              <a:t>gozo</a:t>
            </a:r>
            <a:r>
              <a:rPr lang="en-US" sz="4000" dirty="0"/>
              <a:t> sin </a:t>
            </a:r>
            <a:r>
              <a:rPr lang="en-US" sz="4000" dirty="0" err="1"/>
              <a:t>igual</a:t>
            </a:r>
            <a:br>
              <a:rPr lang="en-US" sz="4000" dirty="0"/>
            </a:br>
            <a:r>
              <a:rPr lang="en-US" sz="4000" dirty="0"/>
              <a:t>me causa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ella</a:t>
            </a:r>
            <a:r>
              <a:rPr lang="en-US" sz="4000" dirty="0"/>
              <a:t> </a:t>
            </a:r>
            <a:r>
              <a:rPr lang="en-US" sz="4000" dirty="0" err="1"/>
              <a:t>estar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comunión</a:t>
            </a:r>
            <a:br>
              <a:rPr lang="en-US" sz="4000" dirty="0"/>
            </a:br>
            <a:r>
              <a:rPr lang="en-US" sz="4000" dirty="0" err="1"/>
              <a:t>anhelo</a:t>
            </a:r>
            <a:r>
              <a:rPr lang="en-US" sz="4000" dirty="0"/>
              <a:t> </a:t>
            </a:r>
            <a:r>
              <a:rPr lang="en-US" sz="4000" dirty="0" err="1"/>
              <a:t>disfrutar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0D1ACD8-E4E3-FC09-BF23-C011573B279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785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AC862-3B09-F111-AC2E-D15EDD270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30EB2EE-4666-FDDD-70F9-AD27AF8C7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6259F7-6040-B910-4827-52FEAD7AAAE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60C56B-5DD0-3430-F007-8F95A925584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6FB9E7-1AD2-8C0E-8410-764EBF25DD20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Tu </a:t>
            </a:r>
            <a:r>
              <a:rPr lang="en-US" sz="6000" dirty="0" err="1"/>
              <a:t>reino</a:t>
            </a:r>
            <a:r>
              <a:rPr lang="en-US" sz="6000" dirty="0"/>
              <a:t> </a:t>
            </a:r>
            <a:r>
              <a:rPr lang="en-US" sz="6000" dirty="0" err="1"/>
              <a:t>amo</a:t>
            </a:r>
            <a:r>
              <a:rPr lang="en-US" sz="6000" dirty="0"/>
              <a:t>, ¡oh Dios!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FEFFC1-AF9B-0353-D262-869F82F9F8A6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Timothy Dwight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Epigmenio Velasco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6BBDFC-37F6-C4E7-C514-31687FF482D2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/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sé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durará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mi Dios, </a:t>
            </a:r>
            <a:r>
              <a:rPr lang="en-US" sz="4000" dirty="0" err="1"/>
              <a:t>cual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verdad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victoriosa</a:t>
            </a:r>
            <a:r>
              <a:rPr lang="en-US" sz="4000" dirty="0"/>
              <a:t> </a:t>
            </a:r>
            <a:r>
              <a:rPr lang="en-US" sz="4000" dirty="0" err="1"/>
              <a:t>llegará</a:t>
            </a:r>
            <a:br>
              <a:rPr lang="en-US" sz="4000" dirty="0"/>
            </a:br>
            <a:r>
              <a:rPr lang="en-US" sz="4000" dirty="0"/>
              <a:t>a la </a:t>
            </a:r>
            <a:r>
              <a:rPr lang="en-US" sz="4000" dirty="0" err="1"/>
              <a:t>eternidad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C9B057-073F-A9B4-BB52-0D7893B38C8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871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2603</TotalTime>
  <Words>233</Words>
  <Application>Microsoft Macintosh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30</cp:revision>
  <dcterms:created xsi:type="dcterms:W3CDTF">2025-09-15T20:15:43Z</dcterms:created>
  <dcterms:modified xsi:type="dcterms:W3CDTF">2025-11-04T19:19:02Z</dcterms:modified>
</cp:coreProperties>
</file>