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6" r:id="rId5"/>
    <p:sldId id="263" r:id="rId6"/>
    <p:sldId id="267" r:id="rId7"/>
    <p:sldId id="264" r:id="rId8"/>
    <p:sldId id="268" r:id="rId9"/>
    <p:sldId id="265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Todo</a:t>
            </a:r>
            <a:r>
              <a:rPr lang="en-CA" sz="4000" dirty="0"/>
              <a:t>, </a:t>
            </a:r>
            <a:r>
              <a:rPr lang="en-CA" sz="4000" dirty="0" err="1"/>
              <a:t>todo</a:t>
            </a:r>
            <a:r>
              <a:rPr lang="en-CA" sz="4000" dirty="0"/>
              <a:t> para Cristo,</a:t>
            </a:r>
            <a:br>
              <a:rPr lang="en-CA" sz="4000" dirty="0"/>
            </a:br>
            <a:r>
              <a:rPr lang="en-CA" sz="4000" dirty="0" err="1"/>
              <a:t>toda</a:t>
            </a:r>
            <a:r>
              <a:rPr lang="en-CA" sz="4000" dirty="0"/>
              <a:t> mi </a:t>
            </a:r>
            <a:r>
              <a:rPr lang="en-CA" sz="4000" dirty="0" err="1"/>
              <a:t>capacidad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pensamientos</a:t>
            </a:r>
            <a:r>
              <a:rPr lang="en-CA" sz="4000" dirty="0"/>
              <a:t> y palabras,</a:t>
            </a:r>
            <a:br>
              <a:rPr lang="en-CA" sz="4000" dirty="0"/>
            </a:br>
            <a:r>
              <a:rPr lang="en-CA" sz="4000" dirty="0" err="1"/>
              <a:t>tiempo</a:t>
            </a:r>
            <a:r>
              <a:rPr lang="en-CA" sz="4000" dirty="0"/>
              <a:t> y </a:t>
            </a:r>
            <a:r>
              <a:rPr lang="en-CA" sz="4000" dirty="0" err="1"/>
              <a:t>oportunidad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Todo</a:t>
            </a:r>
            <a:r>
              <a:rPr lang="en-CA" sz="4000" i="1" dirty="0"/>
              <a:t>, </a:t>
            </a:r>
            <a:r>
              <a:rPr lang="en-CA" sz="4000" i="1" dirty="0" err="1"/>
              <a:t>todo</a:t>
            </a:r>
            <a:r>
              <a:rPr lang="en-CA" sz="4000" i="1" dirty="0"/>
              <a:t> para Cristo</a:t>
            </a:r>
            <a:br>
              <a:rPr lang="en-CA" sz="4000" dirty="0"/>
            </a:br>
            <a:r>
              <a:rPr lang="en-CA" sz="4000" i="1" dirty="0"/>
              <a:t>alma, </a:t>
            </a:r>
            <a:r>
              <a:rPr lang="en-CA" sz="4000" i="1" dirty="0" err="1"/>
              <a:t>mente</a:t>
            </a:r>
            <a:r>
              <a:rPr lang="en-CA" sz="4000" i="1" dirty="0"/>
              <a:t> y </a:t>
            </a:r>
            <a:r>
              <a:rPr lang="en-CA" sz="4000" i="1" dirty="0" err="1"/>
              <a:t>corazón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Que </a:t>
            </a:r>
            <a:r>
              <a:rPr lang="en-CA" sz="4000" i="1" dirty="0" err="1"/>
              <a:t>en</a:t>
            </a:r>
            <a:r>
              <a:rPr lang="en-CA" sz="4000" i="1" dirty="0"/>
              <a:t> mi </a:t>
            </a:r>
            <a:r>
              <a:rPr lang="en-CA" sz="4000" i="1" dirty="0" err="1"/>
              <a:t>vida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quiera</a:t>
            </a:r>
            <a:br>
              <a:rPr lang="en-CA" sz="4000" dirty="0"/>
            </a:br>
            <a:r>
              <a:rPr lang="en-CA" sz="4000" i="1" dirty="0" err="1"/>
              <a:t>dar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 mi </a:t>
            </a:r>
            <a:r>
              <a:rPr lang="en-CA" sz="4000" i="1" dirty="0" err="1"/>
              <a:t>devoción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84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Que mis manos se </a:t>
            </a:r>
            <a:r>
              <a:rPr lang="en-CA" sz="4000" dirty="0" err="1"/>
              <a:t>ocupen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hacer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Que mis pies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caminen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senda</a:t>
            </a:r>
            <a:r>
              <a:rPr lang="en-CA" sz="4000" dirty="0"/>
              <a:t>,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santidad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16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Todo</a:t>
            </a:r>
            <a:r>
              <a:rPr lang="en-CA" sz="4000" i="1" dirty="0"/>
              <a:t>, </a:t>
            </a:r>
            <a:r>
              <a:rPr lang="en-CA" sz="4000" i="1" dirty="0" err="1"/>
              <a:t>todo</a:t>
            </a:r>
            <a:r>
              <a:rPr lang="en-CA" sz="4000" i="1" dirty="0"/>
              <a:t> para Cristo</a:t>
            </a:r>
            <a:br>
              <a:rPr lang="en-CA" sz="4000" dirty="0"/>
            </a:br>
            <a:r>
              <a:rPr lang="en-CA" sz="4000" i="1" dirty="0"/>
              <a:t>alma, </a:t>
            </a:r>
            <a:r>
              <a:rPr lang="en-CA" sz="4000" i="1" dirty="0" err="1"/>
              <a:t>mente</a:t>
            </a:r>
            <a:r>
              <a:rPr lang="en-CA" sz="4000" i="1" dirty="0"/>
              <a:t> y </a:t>
            </a:r>
            <a:r>
              <a:rPr lang="en-CA" sz="4000" i="1" dirty="0" err="1"/>
              <a:t>corazón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Que </a:t>
            </a:r>
            <a:r>
              <a:rPr lang="en-CA" sz="4000" i="1" dirty="0" err="1"/>
              <a:t>en</a:t>
            </a:r>
            <a:r>
              <a:rPr lang="en-CA" sz="4000" i="1" dirty="0"/>
              <a:t> mi </a:t>
            </a:r>
            <a:r>
              <a:rPr lang="en-CA" sz="4000" i="1" dirty="0" err="1"/>
              <a:t>vida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quiera</a:t>
            </a:r>
            <a:br>
              <a:rPr lang="en-CA" sz="4000" dirty="0"/>
            </a:br>
            <a:r>
              <a:rPr lang="en-CA" sz="4000" i="1" dirty="0" err="1"/>
              <a:t>dar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 mi </a:t>
            </a:r>
            <a:r>
              <a:rPr lang="en-CA" sz="4000" i="1" dirty="0" err="1"/>
              <a:t>devoción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49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Que mis </a:t>
            </a:r>
            <a:r>
              <a:rPr lang="en-CA" sz="4000" dirty="0" err="1"/>
              <a:t>ojos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vean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trono</a:t>
            </a:r>
            <a:r>
              <a:rPr lang="en-CA" sz="4000" dirty="0"/>
              <a:t> al Salvador.</a:t>
            </a:r>
            <a:br>
              <a:rPr lang="en-CA" sz="4000" dirty="0"/>
            </a:br>
            <a:r>
              <a:rPr lang="en-CA" sz="4000" dirty="0"/>
              <a:t>Que mis </a:t>
            </a:r>
            <a:r>
              <a:rPr lang="en-CA" sz="4000" dirty="0" err="1"/>
              <a:t>labios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hablen</a:t>
            </a:r>
            <a:br>
              <a:rPr lang="en-CA" sz="4000" dirty="0"/>
            </a:br>
            <a:r>
              <a:rPr lang="en-CA" sz="4000" dirty="0"/>
              <a:t>de las glorias del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83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Todo</a:t>
            </a:r>
            <a:r>
              <a:rPr lang="en-CA" sz="4000" i="1" dirty="0"/>
              <a:t>, </a:t>
            </a:r>
            <a:r>
              <a:rPr lang="en-CA" sz="4000" i="1" dirty="0" err="1"/>
              <a:t>todo</a:t>
            </a:r>
            <a:r>
              <a:rPr lang="en-CA" sz="4000" i="1" dirty="0"/>
              <a:t> para Cristo</a:t>
            </a:r>
            <a:br>
              <a:rPr lang="en-CA" sz="4000" dirty="0"/>
            </a:br>
            <a:r>
              <a:rPr lang="en-CA" sz="4000" i="1" dirty="0"/>
              <a:t>alma, </a:t>
            </a:r>
            <a:r>
              <a:rPr lang="en-CA" sz="4000" i="1" dirty="0" err="1"/>
              <a:t>mente</a:t>
            </a:r>
            <a:r>
              <a:rPr lang="en-CA" sz="4000" i="1" dirty="0"/>
              <a:t> y </a:t>
            </a:r>
            <a:r>
              <a:rPr lang="en-CA" sz="4000" i="1" dirty="0" err="1"/>
              <a:t>corazón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Que </a:t>
            </a:r>
            <a:r>
              <a:rPr lang="en-CA" sz="4000" i="1" dirty="0" err="1"/>
              <a:t>en</a:t>
            </a:r>
            <a:r>
              <a:rPr lang="en-CA" sz="4000" i="1" dirty="0"/>
              <a:t> mi </a:t>
            </a:r>
            <a:r>
              <a:rPr lang="en-CA" sz="4000" i="1" dirty="0" err="1"/>
              <a:t>vida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quiera</a:t>
            </a:r>
            <a:br>
              <a:rPr lang="en-CA" sz="4000" dirty="0"/>
            </a:br>
            <a:r>
              <a:rPr lang="en-CA" sz="4000" i="1" dirty="0" err="1"/>
              <a:t>dar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 mi </a:t>
            </a:r>
            <a:r>
              <a:rPr lang="en-CA" sz="4000" i="1" dirty="0" err="1"/>
              <a:t>devoción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947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De </a:t>
            </a:r>
            <a:r>
              <a:rPr lang="en-CA" sz="4000" dirty="0" err="1"/>
              <a:t>este</a:t>
            </a:r>
            <a:r>
              <a:rPr lang="en-CA" sz="4000" dirty="0"/>
              <a:t>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placeres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serán</a:t>
            </a:r>
            <a:r>
              <a:rPr lang="en-CA" sz="4000" dirty="0"/>
              <a:t> mi </a:t>
            </a:r>
            <a:r>
              <a:rPr lang="en-CA" sz="4000" dirty="0" err="1"/>
              <a:t>distracción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porque</a:t>
            </a:r>
            <a:r>
              <a:rPr lang="en-CA" sz="4000" dirty="0"/>
              <a:t> Cristo lo es </a:t>
            </a:r>
            <a:r>
              <a:rPr lang="en-CA" sz="4000" dirty="0" err="1"/>
              <a:t>todo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 err="1"/>
              <a:t>fuerza</a:t>
            </a:r>
            <a:r>
              <a:rPr lang="en-CA" sz="4000" dirty="0"/>
              <a:t>, </a:t>
            </a:r>
            <a:r>
              <a:rPr lang="en-CA" sz="4000" dirty="0" err="1"/>
              <a:t>vida</a:t>
            </a:r>
            <a:r>
              <a:rPr lang="en-CA" sz="4000" dirty="0"/>
              <a:t> y </a:t>
            </a:r>
            <a:r>
              <a:rPr lang="en-CA" sz="4000" dirty="0" err="1"/>
              <a:t>bendición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418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Todo</a:t>
            </a:r>
            <a:r>
              <a:rPr lang="en-CA" sz="4000" i="1" dirty="0"/>
              <a:t>, </a:t>
            </a:r>
            <a:r>
              <a:rPr lang="en-CA" sz="4000" i="1" dirty="0" err="1"/>
              <a:t>todo</a:t>
            </a:r>
            <a:r>
              <a:rPr lang="en-CA" sz="4000" i="1" dirty="0"/>
              <a:t> para Cristo</a:t>
            </a:r>
            <a:br>
              <a:rPr lang="en-CA" sz="4000" dirty="0"/>
            </a:br>
            <a:r>
              <a:rPr lang="en-CA" sz="4000" i="1" dirty="0"/>
              <a:t>alma, </a:t>
            </a:r>
            <a:r>
              <a:rPr lang="en-CA" sz="4000" i="1" dirty="0" err="1"/>
              <a:t>mente</a:t>
            </a:r>
            <a:r>
              <a:rPr lang="en-CA" sz="4000" i="1" dirty="0"/>
              <a:t> y </a:t>
            </a:r>
            <a:r>
              <a:rPr lang="en-CA" sz="4000" i="1" dirty="0" err="1"/>
              <a:t>corazón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Que </a:t>
            </a:r>
            <a:r>
              <a:rPr lang="en-CA" sz="4000" i="1" dirty="0" err="1"/>
              <a:t>en</a:t>
            </a:r>
            <a:r>
              <a:rPr lang="en-CA" sz="4000" i="1" dirty="0"/>
              <a:t> mi </a:t>
            </a:r>
            <a:r>
              <a:rPr lang="en-CA" sz="4000" i="1" dirty="0" err="1"/>
              <a:t>vida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quiera</a:t>
            </a:r>
            <a:br>
              <a:rPr lang="en-CA" sz="4000" dirty="0"/>
            </a:br>
            <a:r>
              <a:rPr lang="en-CA" sz="4000" i="1" dirty="0" err="1"/>
              <a:t>dar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 mi </a:t>
            </a:r>
            <a:r>
              <a:rPr lang="en-CA" sz="4000" i="1" dirty="0" err="1"/>
              <a:t>devoción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80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Jesucristo</a:t>
            </a:r>
            <a:r>
              <a:rPr lang="en-CA" sz="4000" dirty="0"/>
              <a:t>, Ser </a:t>
            </a:r>
            <a:r>
              <a:rPr lang="en-CA" sz="4000" dirty="0" err="1"/>
              <a:t>glorioso</a:t>
            </a:r>
            <a:br>
              <a:rPr lang="en-CA" sz="4000" dirty="0"/>
            </a:br>
            <a:r>
              <a:rPr lang="en-CA" sz="4000" dirty="0" err="1"/>
              <a:t>nadie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puede</a:t>
            </a:r>
            <a:r>
              <a:rPr lang="en-CA" sz="4000" dirty="0"/>
              <a:t> </a:t>
            </a:r>
            <a:r>
              <a:rPr lang="en-CA" sz="4000" dirty="0" err="1"/>
              <a:t>igualar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¡Que </a:t>
            </a:r>
            <a:r>
              <a:rPr lang="en-CA" sz="4000" dirty="0" err="1"/>
              <a:t>tengas</a:t>
            </a:r>
            <a:r>
              <a:rPr lang="en-CA" sz="4000" dirty="0"/>
              <a:t> la </a:t>
            </a:r>
            <a:r>
              <a:rPr lang="en-CA" sz="4000" dirty="0" err="1"/>
              <a:t>preeminencia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 err="1"/>
              <a:t>Todo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dar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079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Todo, todo para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D. James</a:t>
            </a:r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Todo</a:t>
            </a:r>
            <a:r>
              <a:rPr lang="en-CA" sz="4000" i="1" dirty="0"/>
              <a:t>, </a:t>
            </a:r>
            <a:r>
              <a:rPr lang="en-CA" sz="4000" i="1" dirty="0" err="1"/>
              <a:t>todo</a:t>
            </a:r>
            <a:r>
              <a:rPr lang="en-CA" sz="4000" i="1" dirty="0"/>
              <a:t> para Cristo</a:t>
            </a:r>
            <a:br>
              <a:rPr lang="en-CA" sz="4000" dirty="0"/>
            </a:br>
            <a:r>
              <a:rPr lang="en-CA" sz="4000" i="1" dirty="0"/>
              <a:t>alma, </a:t>
            </a:r>
            <a:r>
              <a:rPr lang="en-CA" sz="4000" i="1" dirty="0" err="1"/>
              <a:t>mente</a:t>
            </a:r>
            <a:r>
              <a:rPr lang="en-CA" sz="4000" i="1" dirty="0"/>
              <a:t> y </a:t>
            </a:r>
            <a:r>
              <a:rPr lang="en-CA" sz="4000" i="1" dirty="0" err="1"/>
              <a:t>corazón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Que </a:t>
            </a:r>
            <a:r>
              <a:rPr lang="en-CA" sz="4000" i="1" dirty="0" err="1"/>
              <a:t>en</a:t>
            </a:r>
            <a:r>
              <a:rPr lang="en-CA" sz="4000" i="1" dirty="0"/>
              <a:t> mi </a:t>
            </a:r>
            <a:r>
              <a:rPr lang="en-CA" sz="4000" i="1" dirty="0" err="1"/>
              <a:t>vida</a:t>
            </a:r>
            <a:r>
              <a:rPr lang="en-CA" sz="4000" i="1" dirty="0"/>
              <a:t> </a:t>
            </a:r>
            <a:r>
              <a:rPr lang="en-CA" sz="4000" i="1" dirty="0" err="1"/>
              <a:t>siempre</a:t>
            </a:r>
            <a:r>
              <a:rPr lang="en-CA" sz="4000" i="1" dirty="0"/>
              <a:t> </a:t>
            </a:r>
            <a:r>
              <a:rPr lang="en-CA" sz="4000" i="1" dirty="0" err="1"/>
              <a:t>quiera</a:t>
            </a:r>
            <a:br>
              <a:rPr lang="en-CA" sz="4000" dirty="0"/>
            </a:br>
            <a:r>
              <a:rPr lang="en-CA" sz="4000" i="1" dirty="0" err="1"/>
              <a:t>dar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 mi </a:t>
            </a:r>
            <a:r>
              <a:rPr lang="en-CA" sz="4000" i="1" dirty="0" err="1"/>
              <a:t>devoción</a:t>
            </a:r>
            <a:r>
              <a:rPr lang="en-CA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350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1248</TotalTime>
  <Words>466</Words>
  <Application>Microsoft Macintosh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17</cp:revision>
  <dcterms:created xsi:type="dcterms:W3CDTF">2022-05-23T20:34:02Z</dcterms:created>
  <dcterms:modified xsi:type="dcterms:W3CDTF">2022-07-04T20:31:04Z</dcterms:modified>
</cp:coreProperties>
</file>