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2" r:id="rId5"/>
    <p:sldId id="258" r:id="rId6"/>
    <p:sldId id="261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Todo a Cristo </a:t>
            </a:r>
            <a:r>
              <a:rPr lang="en-US" sz="4000" dirty="0" err="1"/>
              <a:t>yo</a:t>
            </a:r>
            <a:r>
              <a:rPr lang="en-US" sz="4000" dirty="0"/>
              <a:t> me </a:t>
            </a:r>
            <a:r>
              <a:rPr lang="en-US" sz="4000" dirty="0" err="1"/>
              <a:t>rindo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el</a:t>
            </a:r>
            <a:r>
              <a:rPr lang="en-US" sz="4000" dirty="0"/>
              <a:t> fin del </a:t>
            </a:r>
            <a:r>
              <a:rPr lang="en-US" sz="4000" dirty="0" err="1"/>
              <a:t>serle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amarle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agradarle</a:t>
            </a:r>
            <a:r>
              <a:rPr lang="en-US" sz="4000" dirty="0"/>
              <a:t> </a:t>
            </a:r>
            <a:r>
              <a:rPr lang="en-US" sz="4000" dirty="0" err="1"/>
              <a:t>sólo</a:t>
            </a:r>
            <a:r>
              <a:rPr lang="en-US" sz="4000" dirty="0"/>
              <a:t> a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EB749-B46B-2834-233A-BE684E56A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6DC17BF-825D-20EE-C112-1BD7CE2E5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F2B4AD-7D2B-C1E1-2618-8D91B046C7F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D8E8C3-1490-C48A-4F54-760C7863DE3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76B27A-42DD-760F-213B-23955900475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FE10A3-1C53-F071-067B-9716475D7CA1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7596F3-3531-3AA5-8E3C-7DA6089EFE13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todo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entrego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quiero</a:t>
            </a:r>
            <a:r>
              <a:rPr lang="en-US" sz="4000" i="1" dirty="0"/>
              <a:t> </a:t>
            </a:r>
            <a:r>
              <a:rPr lang="en-US" sz="4000" i="1" dirty="0" err="1"/>
              <a:t>serle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6D7623-A6F8-9764-56C2-257DFF4EBB5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57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1BC00-A248-1E9C-AE7D-17AAD35F3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F748032-8915-306F-06E0-85EC6AFCB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287421-B0AA-571F-70BE-83F5967CB0B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FFBF55-36D5-9E06-8A32-D3CB263CC80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01FE4-D471-C683-B16D-47A2DF994A78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13AE55-7308-00E5-CA7B-4BC2C4B91594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BC3A3-B3E6-DC9B-9277-90600AFBBC09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Todo a Cristo </a:t>
            </a:r>
            <a:r>
              <a:rPr lang="en-US" sz="4000" dirty="0" err="1"/>
              <a:t>yo</a:t>
            </a:r>
            <a:r>
              <a:rPr lang="en-US" sz="4000" dirty="0"/>
              <a:t> me </a:t>
            </a:r>
            <a:r>
              <a:rPr lang="en-US" sz="4000" dirty="0" err="1"/>
              <a:t>rindo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 sus pies </a:t>
            </a:r>
            <a:r>
              <a:rPr lang="en-US" sz="4000" dirty="0" err="1"/>
              <a:t>postrado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placeres</a:t>
            </a:r>
            <a:r>
              <a:rPr lang="en-US" sz="4000" dirty="0"/>
              <a:t> he </a:t>
            </a:r>
            <a:r>
              <a:rPr lang="en-US" sz="4000" dirty="0" err="1"/>
              <a:t>dejado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le </a:t>
            </a:r>
            <a:r>
              <a:rPr lang="en-US" sz="4000" dirty="0" err="1"/>
              <a:t>sigo</a:t>
            </a:r>
            <a:r>
              <a:rPr lang="en-US" sz="4000" dirty="0"/>
              <a:t> </a:t>
            </a:r>
            <a:r>
              <a:rPr lang="en-US" sz="4000" dirty="0" err="1"/>
              <a:t>desde</a:t>
            </a:r>
            <a:r>
              <a:rPr lang="en-US" sz="4000" dirty="0"/>
              <a:t> hoy.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C5BCB7-4164-6FC8-2B0D-A01AD50DDBA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39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C3683-06DB-1EDB-1113-CD2FDA4B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A8AE61D-565E-AE29-E9B7-C14C71F3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52EB2A-C234-9DE6-57B7-548EE8CADFD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7586313-EE5C-62FB-F2C8-A1FF8E90C48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A26DB-3A03-E36B-0B4B-0E0EF9AFA04F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1475AD-EA14-49A5-79AE-83525A9F6DA7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071D8A-1E10-30F8-734C-61114FF28B5E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todo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entrego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quiero</a:t>
            </a:r>
            <a:r>
              <a:rPr lang="en-US" sz="4000" i="1" dirty="0"/>
              <a:t> </a:t>
            </a:r>
            <a:r>
              <a:rPr lang="en-US" sz="4000" i="1" dirty="0" err="1"/>
              <a:t>serle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6A1D1A-AFF3-9748-4672-ED1262F340E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21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EC7D-FA92-6DD1-D54D-F43FBACA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6D76B0D-B4B0-8744-9ABA-DECC97ABE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019BB0-9351-3D25-6A4D-C419F66B2C1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3C7577-3238-9DC6-896C-174C013E35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9EF6F-E3C8-F034-72E6-E2B14C8A196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A6BFB7-1883-5DD0-6AD9-54A8B9CD2D1D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5DA7FF-759F-0190-5963-C9FDA17F776D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Todo a Cristo </a:t>
            </a:r>
            <a:r>
              <a:rPr lang="en-US" sz="4000" dirty="0" err="1"/>
              <a:t>yo</a:t>
            </a:r>
            <a:r>
              <a:rPr lang="en-US" sz="4000" dirty="0"/>
              <a:t> me </a:t>
            </a:r>
            <a:r>
              <a:rPr lang="en-US" sz="4000" dirty="0" err="1"/>
              <a:t>rindo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sí</a:t>
            </a:r>
            <a:r>
              <a:rPr lang="en-US" sz="4000" dirty="0"/>
              <a:t>, de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le </a:t>
            </a:r>
            <a:r>
              <a:rPr lang="en-US" sz="4000" dirty="0" err="1"/>
              <a:t>entrego</a:t>
            </a:r>
            <a:r>
              <a:rPr lang="en-US" sz="4000" dirty="0"/>
              <a:t> alma y </a:t>
            </a:r>
            <a:r>
              <a:rPr lang="en-US" sz="4000" dirty="0" err="1"/>
              <a:t>cuerpo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busco</a:t>
            </a:r>
            <a:r>
              <a:rPr lang="en-US" sz="4000" dirty="0"/>
              <a:t> hoy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santa</a:t>
            </a:r>
            <a:r>
              <a:rPr lang="en-US" sz="4000" dirty="0"/>
              <a:t> </a:t>
            </a:r>
            <a:r>
              <a:rPr lang="en-US" sz="4000" dirty="0" err="1"/>
              <a:t>unción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40C287-D64C-E3D2-EE17-E6EF038C8F9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61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2A4D4-2DC3-EFB9-A553-6F20C441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339E871-077E-00F3-D21C-C3E64E962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82061B-1FB2-1EEC-184F-D7FFB9FECF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DDE527-3714-F0CC-8679-6B0504EE465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3158E-66A0-9F31-0AD3-C67F2C9C534A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278721-023A-AD82-A1D8-1032ACF0DC22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36A1C5-95E0-C7D3-7632-41A41F901298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todo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entrego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quiero</a:t>
            </a:r>
            <a:r>
              <a:rPr lang="en-US" sz="4000" i="1" dirty="0"/>
              <a:t> </a:t>
            </a:r>
            <a:r>
              <a:rPr lang="en-US" sz="4000" i="1" dirty="0" err="1"/>
              <a:t>serle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C7BAEC-658D-AF42-AD16-5C9530374A7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065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5B4C0-1606-1904-3B13-D0DA9DE93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A6A9F02-B729-7405-0A0D-CFBCCC577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ACEFF-298C-EF4B-9146-6F48720C5D8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98E5D5-0743-9321-5EC3-6166F8B4B4D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3F83BA-47E8-E328-EDD4-B35A8A5536B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2589DC-7874-42EA-AA98-3E535FBA89AC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EE60DB-31B4-57A2-3035-CF0D004D6076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Todo a Cristo he </a:t>
            </a:r>
            <a:r>
              <a:rPr lang="en-US" sz="4000" dirty="0" err="1"/>
              <a:t>rendido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siento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fuego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amor;</a:t>
            </a:r>
            <a:br>
              <a:rPr lang="en-US" sz="4000" dirty="0"/>
            </a:br>
            <a:r>
              <a:rPr lang="en-US" sz="4000" dirty="0"/>
              <a:t>¡Oh, 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hay </a:t>
            </a:r>
            <a:r>
              <a:rPr lang="en-US" sz="4000" dirty="0" err="1"/>
              <a:t>en</a:t>
            </a:r>
            <a:r>
              <a:rPr lang="en-US" sz="4000" dirty="0"/>
              <a:t> mi alma!</a:t>
            </a:r>
            <a:br>
              <a:rPr lang="en-US" sz="4000" dirty="0"/>
            </a:br>
            <a:r>
              <a:rPr lang="en-US" sz="4000" dirty="0"/>
              <a:t>¡gloria, gloria a mi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D1392B-587A-C061-A515-1A35FC89AC3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95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0B46A-892D-675A-924A-362A6E22D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B9565CA-C4EA-281A-4A13-4C9490090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97A245-B182-C41F-F1E7-F4D078E0A53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687023C-CA75-FF8E-E837-2AB385F63A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46212A-1190-A28E-48EB-84E29851567A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Todo a Cristo </a:t>
            </a:r>
            <a:r>
              <a:rPr lang="en-US" sz="6000" dirty="0" err="1"/>
              <a:t>yo</a:t>
            </a:r>
            <a:r>
              <a:rPr lang="en-US" sz="6000" dirty="0"/>
              <a:t> me </a:t>
            </a:r>
            <a:r>
              <a:rPr lang="en-US" sz="6000" dirty="0" err="1"/>
              <a:t>rindo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53020B-EC5C-B124-F350-55FCCCD538D8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Judson W. Van De Venter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D44B3F-1E50-4CB4-3E96-A461E6A38AA1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rindo</a:t>
            </a:r>
            <a:r>
              <a:rPr lang="en-US" sz="4000" i="1" dirty="0"/>
              <a:t> a </a:t>
            </a:r>
            <a:r>
              <a:rPr lang="en-US" sz="4000" i="1" dirty="0" err="1"/>
              <a:t>Él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todo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me </a:t>
            </a:r>
            <a:r>
              <a:rPr lang="en-US" sz="4000" i="1" dirty="0" err="1"/>
              <a:t>entrego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quiero</a:t>
            </a:r>
            <a:r>
              <a:rPr lang="en-US" sz="4000" i="1" dirty="0"/>
              <a:t> </a:t>
            </a:r>
            <a:r>
              <a:rPr lang="en-US" sz="4000" i="1" dirty="0" err="1"/>
              <a:t>serle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0B3C42-94FC-E3D8-7F41-D090F8EBB1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744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2174</TotalTime>
  <Words>402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29</cp:revision>
  <dcterms:created xsi:type="dcterms:W3CDTF">2025-09-15T20:15:43Z</dcterms:created>
  <dcterms:modified xsi:type="dcterms:W3CDTF">2025-11-04T12:10:07Z</dcterms:modified>
</cp:coreProperties>
</file>