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5" r:id="rId3"/>
    <p:sldId id="283" r:id="rId4"/>
    <p:sldId id="286" r:id="rId5"/>
    <p:sldId id="284" r:id="rId6"/>
    <p:sldId id="28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19/10/21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19/10/21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19/10/21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19/10/21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Todas las promesas del Señor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﻿Russell </a:t>
            </a:r>
            <a:r>
              <a:rPr lang="es-ES_tradnl" sz="1400" i="1" dirty="0" err="1"/>
              <a:t>Kelso</a:t>
            </a:r>
            <a:r>
              <a:rPr lang="es-ES_tradnl" sz="1400" i="1" dirty="0"/>
              <a:t> Carter</a:t>
            </a:r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</a:t>
            </a:r>
            <a:r>
              <a:rPr lang="en-CA" sz="4000" dirty="0" err="1"/>
              <a:t>Todas</a:t>
            </a:r>
            <a:r>
              <a:rPr lang="en-CA" sz="4000" dirty="0"/>
              <a:t> las </a:t>
            </a:r>
            <a:r>
              <a:rPr lang="en-CA" sz="4000" dirty="0" err="1"/>
              <a:t>promesas</a:t>
            </a:r>
            <a:r>
              <a:rPr lang="en-CA" sz="4000" dirty="0"/>
              <a:t> del </a:t>
            </a:r>
            <a:r>
              <a:rPr lang="en-CA" sz="4000" dirty="0" err="1"/>
              <a:t>Señor</a:t>
            </a:r>
            <a:r>
              <a:rPr lang="en-CA" sz="4000" dirty="0"/>
              <a:t> Jesús</a:t>
            </a:r>
            <a:br>
              <a:rPr lang="en-CA" sz="4000" dirty="0"/>
            </a:br>
            <a:r>
              <a:rPr lang="en-CA" sz="4000" dirty="0"/>
              <a:t>son </a:t>
            </a:r>
            <a:r>
              <a:rPr lang="en-CA" sz="4000" dirty="0" err="1"/>
              <a:t>apoyo</a:t>
            </a:r>
            <a:r>
              <a:rPr lang="en-CA" sz="4000" dirty="0"/>
              <a:t> </a:t>
            </a:r>
            <a:r>
              <a:rPr lang="en-CA" sz="4000" dirty="0" err="1"/>
              <a:t>poderoso</a:t>
            </a:r>
            <a:r>
              <a:rPr lang="en-CA" sz="4000" dirty="0"/>
              <a:t> de mi </a:t>
            </a:r>
            <a:r>
              <a:rPr lang="en-CA" sz="4000" dirty="0" err="1"/>
              <a:t>fe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mientras</a:t>
            </a:r>
            <a:r>
              <a:rPr lang="en-CA" sz="4000" dirty="0"/>
              <a:t> </a:t>
            </a:r>
            <a:r>
              <a:rPr lang="en-CA" sz="4000" dirty="0" err="1"/>
              <a:t>luche</a:t>
            </a:r>
            <a:r>
              <a:rPr lang="en-CA" sz="4000" dirty="0"/>
              <a:t> </a:t>
            </a:r>
            <a:r>
              <a:rPr lang="en-CA" sz="4000" dirty="0" err="1"/>
              <a:t>aquí</a:t>
            </a:r>
            <a:r>
              <a:rPr lang="en-CA" sz="4000" dirty="0"/>
              <a:t> </a:t>
            </a:r>
            <a:r>
              <a:rPr lang="en-CA" sz="4000" dirty="0" err="1"/>
              <a:t>buscando</a:t>
            </a:r>
            <a:r>
              <a:rPr lang="en-CA" sz="4000" dirty="0"/>
              <a:t> </a:t>
            </a: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luz,</a:t>
            </a:r>
            <a:br>
              <a:rPr lang="en-CA" sz="4000" dirty="0"/>
            </a:br>
            <a:r>
              <a:rPr lang="en-CA" sz="4000" dirty="0" err="1"/>
              <a:t>siempre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sus </a:t>
            </a:r>
            <a:r>
              <a:rPr lang="en-CA" sz="4000" dirty="0" err="1"/>
              <a:t>promesas</a:t>
            </a:r>
            <a:r>
              <a:rPr lang="en-CA" sz="4000" dirty="0"/>
              <a:t> </a:t>
            </a:r>
            <a:r>
              <a:rPr lang="en-CA" sz="4000" dirty="0" err="1"/>
              <a:t>confiaré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Todas las promesas del Señor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﻿Russell </a:t>
            </a:r>
            <a:r>
              <a:rPr lang="es-ES_tradnl" sz="1400" i="1" dirty="0" err="1"/>
              <a:t>Kelso</a:t>
            </a:r>
            <a:r>
              <a:rPr lang="es-ES_tradnl" sz="1400" i="1" dirty="0"/>
              <a:t> Carter</a:t>
            </a:r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</a:t>
            </a:r>
            <a:r>
              <a:rPr lang="en-CA" sz="4000" i="1" dirty="0"/>
              <a:t>Grandes, </a:t>
            </a:r>
            <a:r>
              <a:rPr lang="en-CA" sz="4000" i="1" dirty="0" err="1"/>
              <a:t>fieles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/>
              <a:t>las </a:t>
            </a:r>
            <a:r>
              <a:rPr lang="en-CA" sz="4000" i="1" dirty="0" err="1"/>
              <a:t>promesas</a:t>
            </a:r>
            <a:r>
              <a:rPr lang="en-CA" sz="4000" i="1" dirty="0"/>
              <a:t> que el </a:t>
            </a:r>
            <a:r>
              <a:rPr lang="en-CA" sz="4000" i="1" dirty="0" err="1"/>
              <a:t>Señor</a:t>
            </a:r>
            <a:r>
              <a:rPr lang="en-CA" sz="4000" i="1" dirty="0"/>
              <a:t> Jesús ha dado.</a:t>
            </a:r>
            <a:br>
              <a:rPr lang="en-CA" sz="4000" dirty="0"/>
            </a:br>
            <a:r>
              <a:rPr lang="en-CA" sz="4000" i="1" dirty="0"/>
              <a:t>Grandes, </a:t>
            </a:r>
            <a:r>
              <a:rPr lang="en-CA" sz="4000" i="1" dirty="0" err="1"/>
              <a:t>fieles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ellas</a:t>
            </a:r>
            <a:r>
              <a:rPr lang="en-CA" sz="4000" i="1" dirty="0"/>
              <a:t> para </a:t>
            </a:r>
            <a:r>
              <a:rPr lang="en-CA" sz="4000" i="1" dirty="0" err="1"/>
              <a:t>siempre</a:t>
            </a:r>
            <a:r>
              <a:rPr lang="en-CA" sz="4000" i="1" dirty="0"/>
              <a:t> </a:t>
            </a:r>
            <a:r>
              <a:rPr lang="en-CA" sz="4000" i="1" dirty="0" err="1"/>
              <a:t>confiaré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3823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Todas las promesas del Señor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﻿Russell </a:t>
            </a:r>
            <a:r>
              <a:rPr lang="es-ES_tradnl" sz="1400" i="1" dirty="0" err="1"/>
              <a:t>Kelso</a:t>
            </a:r>
            <a:r>
              <a:rPr lang="es-ES_tradnl" sz="1400" i="1" dirty="0"/>
              <a:t> Carter</a:t>
            </a:r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 err="1"/>
              <a:t>Todas</a:t>
            </a:r>
            <a:r>
              <a:rPr lang="en-CA" sz="4000" dirty="0"/>
              <a:t> sus </a:t>
            </a:r>
            <a:r>
              <a:rPr lang="en-CA" sz="4000" dirty="0" err="1"/>
              <a:t>promesas</a:t>
            </a:r>
            <a:r>
              <a:rPr lang="en-CA" sz="4000" dirty="0"/>
              <a:t> para el hombre </a:t>
            </a:r>
            <a:r>
              <a:rPr lang="en-CA" sz="4000" dirty="0" err="1"/>
              <a:t>fiel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el </a:t>
            </a:r>
            <a:r>
              <a:rPr lang="en-CA" sz="4000" dirty="0" err="1"/>
              <a:t>Señor</a:t>
            </a:r>
            <a:r>
              <a:rPr lang="en-CA" sz="4000" dirty="0"/>
              <a:t>, </a:t>
            </a:r>
            <a:r>
              <a:rPr lang="en-CA" sz="4000" dirty="0" err="1"/>
              <a:t>en</a:t>
            </a:r>
            <a:r>
              <a:rPr lang="en-CA" sz="4000" dirty="0"/>
              <a:t> sus </a:t>
            </a:r>
            <a:r>
              <a:rPr lang="en-CA" sz="4000" dirty="0" err="1"/>
              <a:t>bondades</a:t>
            </a:r>
            <a:r>
              <a:rPr lang="en-CA" sz="4000" dirty="0"/>
              <a:t>, </a:t>
            </a:r>
            <a:r>
              <a:rPr lang="en-CA" sz="4000" dirty="0" err="1"/>
              <a:t>cumplirá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confiado</a:t>
            </a:r>
            <a:r>
              <a:rPr lang="en-CA" sz="4000" dirty="0"/>
              <a:t> </a:t>
            </a:r>
            <a:r>
              <a:rPr lang="en-CA" sz="4000" dirty="0" err="1"/>
              <a:t>sé</a:t>
            </a:r>
            <a:r>
              <a:rPr lang="en-CA" sz="4000" dirty="0"/>
              <a:t> que para </a:t>
            </a:r>
            <a:r>
              <a:rPr lang="en-CA" sz="4000" dirty="0" err="1"/>
              <a:t>siempre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Él</a:t>
            </a:r>
            <a:br>
              <a:rPr lang="en-CA" sz="4000" dirty="0"/>
            </a:br>
            <a:r>
              <a:rPr lang="en-CA" sz="4000" dirty="0" err="1"/>
              <a:t>paz</a:t>
            </a:r>
            <a:r>
              <a:rPr lang="en-CA" sz="4000" dirty="0"/>
              <a:t> </a:t>
            </a:r>
            <a:r>
              <a:rPr lang="en-CA" sz="4000" dirty="0" err="1"/>
              <a:t>eterna</a:t>
            </a:r>
            <a:r>
              <a:rPr lang="en-CA" sz="4000" dirty="0"/>
              <a:t> mi alma </a:t>
            </a:r>
            <a:r>
              <a:rPr lang="en-CA" sz="4000" dirty="0" err="1"/>
              <a:t>gozará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3063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Todas las promesas del Señor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﻿Russell </a:t>
            </a:r>
            <a:r>
              <a:rPr lang="es-ES_tradnl" sz="1400" i="1" dirty="0" err="1"/>
              <a:t>Kelso</a:t>
            </a:r>
            <a:r>
              <a:rPr lang="es-ES_tradnl" sz="1400" i="1" dirty="0"/>
              <a:t> Carter</a:t>
            </a:r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</a:t>
            </a:r>
            <a:r>
              <a:rPr lang="en-CA" sz="4000" i="1" dirty="0"/>
              <a:t>Grandes, </a:t>
            </a:r>
            <a:r>
              <a:rPr lang="en-CA" sz="4000" i="1" dirty="0" err="1"/>
              <a:t>fieles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/>
              <a:t>las </a:t>
            </a:r>
            <a:r>
              <a:rPr lang="en-CA" sz="4000" i="1" dirty="0" err="1"/>
              <a:t>promesas</a:t>
            </a:r>
            <a:r>
              <a:rPr lang="en-CA" sz="4000" i="1" dirty="0"/>
              <a:t> que el </a:t>
            </a:r>
            <a:r>
              <a:rPr lang="en-CA" sz="4000" i="1" dirty="0" err="1"/>
              <a:t>Señor</a:t>
            </a:r>
            <a:r>
              <a:rPr lang="en-CA" sz="4000" i="1" dirty="0"/>
              <a:t> Jesús ha dado.</a:t>
            </a:r>
            <a:br>
              <a:rPr lang="en-CA" sz="4000" dirty="0"/>
            </a:br>
            <a:r>
              <a:rPr lang="en-CA" sz="4000" i="1" dirty="0"/>
              <a:t>Grandes, </a:t>
            </a:r>
            <a:r>
              <a:rPr lang="en-CA" sz="4000" i="1" dirty="0" err="1"/>
              <a:t>fieles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ellas</a:t>
            </a:r>
            <a:r>
              <a:rPr lang="en-CA" sz="4000" i="1" dirty="0"/>
              <a:t> para </a:t>
            </a:r>
            <a:r>
              <a:rPr lang="en-CA" sz="4000" i="1" dirty="0" err="1"/>
              <a:t>siempre</a:t>
            </a:r>
            <a:r>
              <a:rPr lang="en-CA" sz="4000" i="1" dirty="0"/>
              <a:t> </a:t>
            </a:r>
            <a:r>
              <a:rPr lang="en-CA" sz="4000" i="1" dirty="0" err="1"/>
              <a:t>confiaré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1089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Todas las promesas del Señor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﻿Russell </a:t>
            </a:r>
            <a:r>
              <a:rPr lang="es-ES_tradnl" sz="1400" i="1" dirty="0" err="1"/>
              <a:t>Kelso</a:t>
            </a:r>
            <a:r>
              <a:rPr lang="es-ES_tradnl" sz="1400" i="1" dirty="0"/>
              <a:t> Carter</a:t>
            </a:r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 err="1"/>
              <a:t>Todas</a:t>
            </a:r>
            <a:r>
              <a:rPr lang="en-CA" sz="4000" dirty="0"/>
              <a:t> las </a:t>
            </a:r>
            <a:r>
              <a:rPr lang="en-CA" sz="4000" dirty="0" err="1"/>
              <a:t>promesas</a:t>
            </a:r>
            <a:r>
              <a:rPr lang="en-CA" sz="4000" dirty="0"/>
              <a:t> del </a:t>
            </a:r>
            <a:r>
              <a:rPr lang="en-CA" sz="4000" dirty="0" err="1"/>
              <a:t>Señor</a:t>
            </a:r>
            <a:r>
              <a:rPr lang="en-CA" sz="4000" dirty="0"/>
              <a:t> </a:t>
            </a:r>
            <a:r>
              <a:rPr lang="en-CA" sz="4000" dirty="0" err="1"/>
              <a:t>serán</a:t>
            </a:r>
            <a:br>
              <a:rPr lang="en-CA" sz="4000" dirty="0"/>
            </a:br>
            <a:r>
              <a:rPr lang="en-CA" sz="4000" dirty="0" err="1"/>
              <a:t>gozo</a:t>
            </a:r>
            <a:r>
              <a:rPr lang="en-CA" sz="4000" dirty="0"/>
              <a:t> y </a:t>
            </a:r>
            <a:r>
              <a:rPr lang="en-CA" sz="4000" dirty="0" err="1"/>
              <a:t>fuerza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nuestra</a:t>
            </a:r>
            <a:r>
              <a:rPr lang="en-CA" sz="4000" dirty="0"/>
              <a:t> </a:t>
            </a:r>
            <a:r>
              <a:rPr lang="en-CA" sz="4000" dirty="0" err="1"/>
              <a:t>vida</a:t>
            </a:r>
            <a:r>
              <a:rPr lang="en-CA" sz="4000" dirty="0"/>
              <a:t> </a:t>
            </a:r>
            <a:r>
              <a:rPr lang="en-CA" sz="4000" dirty="0" err="1"/>
              <a:t>terrenal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ellas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la dura lid </a:t>
            </a: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sostendrán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triunfar</a:t>
            </a:r>
            <a:r>
              <a:rPr lang="en-CA" sz="4000" dirty="0"/>
              <a:t> </a:t>
            </a:r>
            <a:r>
              <a:rPr lang="en-CA" sz="4000" dirty="0" err="1"/>
              <a:t>podremos</a:t>
            </a:r>
            <a:r>
              <a:rPr lang="en-CA" sz="4000" dirty="0"/>
              <a:t> </a:t>
            </a:r>
            <a:r>
              <a:rPr lang="en-CA" sz="4000" dirty="0" err="1"/>
              <a:t>sobre</a:t>
            </a:r>
            <a:r>
              <a:rPr lang="en-CA" sz="4000" dirty="0"/>
              <a:t> el mal.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2715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Todas las promesas del Señor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﻿Russell </a:t>
            </a:r>
            <a:r>
              <a:rPr lang="es-ES_tradnl" sz="1400" i="1" dirty="0" err="1"/>
              <a:t>Kelso</a:t>
            </a:r>
            <a:r>
              <a:rPr lang="es-ES_tradnl" sz="1400" i="1" dirty="0"/>
              <a:t> Carter</a:t>
            </a:r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</a:t>
            </a:r>
            <a:r>
              <a:rPr lang="en-CA" sz="4000" i="1" dirty="0"/>
              <a:t>Grandes, </a:t>
            </a:r>
            <a:r>
              <a:rPr lang="en-CA" sz="4000" i="1" dirty="0" err="1"/>
              <a:t>fieles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/>
              <a:t>las </a:t>
            </a:r>
            <a:r>
              <a:rPr lang="en-CA" sz="4000" i="1" dirty="0" err="1"/>
              <a:t>promesas</a:t>
            </a:r>
            <a:r>
              <a:rPr lang="en-CA" sz="4000" i="1" dirty="0"/>
              <a:t> que el </a:t>
            </a:r>
            <a:r>
              <a:rPr lang="en-CA" sz="4000" i="1" dirty="0" err="1"/>
              <a:t>Señor</a:t>
            </a:r>
            <a:r>
              <a:rPr lang="en-CA" sz="4000" i="1" dirty="0"/>
              <a:t> Jesús ha dado.</a:t>
            </a:r>
            <a:br>
              <a:rPr lang="en-CA" sz="4000" dirty="0"/>
            </a:br>
            <a:r>
              <a:rPr lang="en-CA" sz="4000" i="1" dirty="0"/>
              <a:t>Grandes, </a:t>
            </a:r>
            <a:r>
              <a:rPr lang="en-CA" sz="4000" i="1" dirty="0" err="1"/>
              <a:t>fieles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ellas</a:t>
            </a:r>
            <a:r>
              <a:rPr lang="en-CA" sz="4000" i="1" dirty="0"/>
              <a:t> para </a:t>
            </a:r>
            <a:r>
              <a:rPr lang="en-CA" sz="4000" i="1" dirty="0" err="1"/>
              <a:t>siempre</a:t>
            </a:r>
            <a:r>
              <a:rPr lang="en-CA" sz="4000" i="1" dirty="0"/>
              <a:t> </a:t>
            </a:r>
            <a:r>
              <a:rPr lang="en-CA" sz="4000" i="1" dirty="0" err="1"/>
              <a:t>confiaré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6762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1199</TotalTime>
  <Words>306</Words>
  <Application>Microsoft Macintosh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20</cp:revision>
  <dcterms:created xsi:type="dcterms:W3CDTF">2021-10-09T20:00:20Z</dcterms:created>
  <dcterms:modified xsi:type="dcterms:W3CDTF">2021-10-19T15:38:15Z</dcterms:modified>
</cp:coreProperties>
</file>