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3" r:id="rId3"/>
    <p:sldId id="284" r:id="rId4"/>
    <p:sldId id="285" r:id="rId5"/>
    <p:sldId id="286" r:id="rId6"/>
    <p:sldId id="287" r:id="rId7"/>
    <p:sldId id="288" r:id="rId8"/>
    <p:sldId id="28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6/4/22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6/4/22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6/4/22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6/4/22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6/4/22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6/4/22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6/4/22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6/4/22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6/4/22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6/4/22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6/4/22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6/4/22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Tocad trompeta ya, alegres en </a:t>
            </a:r>
            <a:r>
              <a:rPr lang="es-ES_tradnl" sz="6000" dirty="0" err="1"/>
              <a:t>Sión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Charles Wesley</a:t>
            </a:r>
          </a:p>
          <a:p>
            <a:r>
              <a:rPr lang="es-ES_tradnl" sz="1400" i="1" dirty="0"/>
              <a:t>Traducción: Guillermo H. Rule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790028"/>
            <a:ext cx="9970607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Tocad</a:t>
            </a:r>
            <a:r>
              <a:rPr lang="en-CA" sz="4000" dirty="0"/>
              <a:t> </a:t>
            </a:r>
            <a:r>
              <a:rPr lang="en-CA" sz="4000" dirty="0" err="1"/>
              <a:t>trompeta</a:t>
            </a:r>
            <a:r>
              <a:rPr lang="en-CA" sz="4000" dirty="0"/>
              <a:t> </a:t>
            </a:r>
            <a:r>
              <a:rPr lang="en-CA" sz="4000" dirty="0" err="1"/>
              <a:t>ya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alegres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Sion;</a:t>
            </a:r>
            <a:br>
              <a:rPr lang="en-CA" sz="4000" dirty="0"/>
            </a:br>
            <a:r>
              <a:rPr lang="en-CA" sz="4000" dirty="0"/>
              <a:t>al </a:t>
            </a:r>
            <a:r>
              <a:rPr lang="en-CA" sz="4000" dirty="0" err="1"/>
              <a:t>mundo</a:t>
            </a:r>
            <a:r>
              <a:rPr lang="en-CA" sz="4000" dirty="0"/>
              <a:t> </a:t>
            </a:r>
            <a:r>
              <a:rPr lang="en-CA" sz="4000" dirty="0" err="1"/>
              <a:t>publicad</a:t>
            </a:r>
            <a:br>
              <a:rPr lang="en-CA" sz="4000" dirty="0"/>
            </a:br>
            <a:r>
              <a:rPr lang="en-CA" sz="4000" dirty="0"/>
              <a:t>la </a:t>
            </a:r>
            <a:r>
              <a:rPr lang="en-CA" sz="4000" dirty="0" err="1"/>
              <a:t>eterna</a:t>
            </a:r>
            <a:r>
              <a:rPr lang="en-CA" sz="4000" dirty="0"/>
              <a:t> </a:t>
            </a:r>
            <a:r>
              <a:rPr lang="en-CA" sz="4000" dirty="0" err="1"/>
              <a:t>redención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Tocad trompeta ya, alegres en </a:t>
            </a:r>
            <a:r>
              <a:rPr lang="es-ES_tradnl" sz="6000" dirty="0" err="1"/>
              <a:t>Sión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Charles Wesley</a:t>
            </a:r>
          </a:p>
          <a:p>
            <a:r>
              <a:rPr lang="es-ES_tradnl" sz="1400" i="1" dirty="0"/>
              <a:t>Traducción: Guillermo H. Rule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790028"/>
            <a:ext cx="9970607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i="1" dirty="0" err="1"/>
              <a:t>Éste</a:t>
            </a:r>
            <a:r>
              <a:rPr lang="en-CA" sz="4000" i="1" dirty="0"/>
              <a:t> es el </a:t>
            </a:r>
            <a:r>
              <a:rPr lang="en-CA" sz="4000" i="1" dirty="0" err="1"/>
              <a:t>tiempo</a:t>
            </a:r>
            <a:r>
              <a:rPr lang="en-CA" sz="4000" i="1" dirty="0"/>
              <a:t> de </a:t>
            </a:r>
            <a:r>
              <a:rPr lang="en-CA" sz="4000" i="1" dirty="0" err="1"/>
              <a:t>bondad</a:t>
            </a:r>
            <a:r>
              <a:rPr lang="en-CA" sz="4000" i="1" dirty="0"/>
              <a:t>;</a:t>
            </a:r>
            <a:br>
              <a:rPr lang="en-CA" sz="4000" i="1" dirty="0"/>
            </a:br>
            <a:r>
              <a:rPr lang="en-CA" sz="4000" i="1" dirty="0" err="1"/>
              <a:t>éste</a:t>
            </a:r>
            <a:r>
              <a:rPr lang="en-CA" sz="4000" i="1" dirty="0"/>
              <a:t> es el </a:t>
            </a:r>
            <a:r>
              <a:rPr lang="en-CA" sz="4000" i="1" dirty="0" err="1"/>
              <a:t>tiempo</a:t>
            </a:r>
            <a:r>
              <a:rPr lang="en-CA" sz="4000" i="1" dirty="0"/>
              <a:t> de </a:t>
            </a:r>
            <a:r>
              <a:rPr lang="en-CA" sz="4000" i="1" dirty="0" err="1"/>
              <a:t>bondad</a:t>
            </a:r>
            <a:r>
              <a:rPr lang="en-CA" sz="4000" i="1" dirty="0"/>
              <a:t>;</a:t>
            </a:r>
            <a:br>
              <a:rPr lang="en-CA" sz="4000" i="1" dirty="0"/>
            </a:br>
            <a:r>
              <a:rPr lang="en-CA" sz="4000" i="1" dirty="0"/>
              <a:t>volved a </a:t>
            </a:r>
            <a:r>
              <a:rPr lang="en-CA" sz="4000" i="1" dirty="0" err="1"/>
              <a:t>vuestra</a:t>
            </a:r>
            <a:r>
              <a:rPr lang="en-CA" sz="4000" i="1" dirty="0"/>
              <a:t> </a:t>
            </a:r>
            <a:r>
              <a:rPr lang="en-CA" sz="4000" i="1" dirty="0" err="1"/>
              <a:t>libertad</a:t>
            </a:r>
            <a:r>
              <a:rPr lang="en-CA" sz="4000" i="1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676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Tocad trompeta ya, alegres en </a:t>
            </a:r>
            <a:r>
              <a:rPr lang="es-ES_tradnl" sz="6000" dirty="0" err="1"/>
              <a:t>Sión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Charles Wesley</a:t>
            </a:r>
          </a:p>
          <a:p>
            <a:r>
              <a:rPr lang="es-ES_tradnl" sz="1400" i="1" dirty="0"/>
              <a:t>Traducción: Guillermo H. Rule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790028"/>
            <a:ext cx="9970607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A Cristo </a:t>
            </a:r>
            <a:r>
              <a:rPr lang="en-CA" sz="4000" dirty="0" err="1"/>
              <a:t>proclamad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decid</a:t>
            </a:r>
            <a:r>
              <a:rPr lang="en-CA" sz="4000" dirty="0"/>
              <a:t> que </a:t>
            </a:r>
            <a:r>
              <a:rPr lang="en-CA" sz="4000" dirty="0" err="1"/>
              <a:t>ya</a:t>
            </a:r>
            <a:r>
              <a:rPr lang="en-CA" sz="4000" dirty="0"/>
              <a:t> </a:t>
            </a:r>
            <a:r>
              <a:rPr lang="en-CA" sz="4000" dirty="0" err="1"/>
              <a:t>murió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con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potestad</a:t>
            </a:r>
            <a:br>
              <a:rPr lang="en-CA" sz="4000" dirty="0"/>
            </a:br>
            <a:r>
              <a:rPr lang="en-CA" sz="4000" dirty="0"/>
              <a:t>la </a:t>
            </a:r>
            <a:r>
              <a:rPr lang="en-CA" sz="4000" dirty="0" err="1"/>
              <a:t>muerte</a:t>
            </a:r>
            <a:r>
              <a:rPr lang="en-CA" sz="4000" dirty="0"/>
              <a:t> </a:t>
            </a:r>
            <a:r>
              <a:rPr lang="en-CA" sz="4000" dirty="0" err="1"/>
              <a:t>destruyó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776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Tocad trompeta ya, alegres en </a:t>
            </a:r>
            <a:r>
              <a:rPr lang="es-ES_tradnl" sz="6000" dirty="0" err="1"/>
              <a:t>Sión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Charles Wesley</a:t>
            </a:r>
          </a:p>
          <a:p>
            <a:r>
              <a:rPr lang="es-ES_tradnl" sz="1400" i="1" dirty="0"/>
              <a:t>Traducción: Guillermo H. Rule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790028"/>
            <a:ext cx="9970607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i="1" dirty="0" err="1"/>
              <a:t>Éste</a:t>
            </a:r>
            <a:r>
              <a:rPr lang="en-CA" sz="4000" i="1" dirty="0"/>
              <a:t> es el </a:t>
            </a:r>
            <a:r>
              <a:rPr lang="en-CA" sz="4000" i="1" dirty="0" err="1"/>
              <a:t>tiempo</a:t>
            </a:r>
            <a:r>
              <a:rPr lang="en-CA" sz="4000" i="1" dirty="0"/>
              <a:t> de </a:t>
            </a:r>
            <a:r>
              <a:rPr lang="en-CA" sz="4000" i="1" dirty="0" err="1"/>
              <a:t>bondad</a:t>
            </a:r>
            <a:r>
              <a:rPr lang="en-CA" sz="4000" i="1" dirty="0"/>
              <a:t>;</a:t>
            </a:r>
            <a:br>
              <a:rPr lang="en-CA" sz="4000" i="1" dirty="0"/>
            </a:br>
            <a:r>
              <a:rPr lang="en-CA" sz="4000" i="1" dirty="0" err="1"/>
              <a:t>éste</a:t>
            </a:r>
            <a:r>
              <a:rPr lang="en-CA" sz="4000" i="1" dirty="0"/>
              <a:t> es el </a:t>
            </a:r>
            <a:r>
              <a:rPr lang="en-CA" sz="4000" i="1" dirty="0" err="1"/>
              <a:t>tiempo</a:t>
            </a:r>
            <a:r>
              <a:rPr lang="en-CA" sz="4000" i="1" dirty="0"/>
              <a:t> de </a:t>
            </a:r>
            <a:r>
              <a:rPr lang="en-CA" sz="4000" i="1" dirty="0" err="1"/>
              <a:t>bondad</a:t>
            </a:r>
            <a:r>
              <a:rPr lang="en-CA" sz="4000" i="1" dirty="0"/>
              <a:t>;</a:t>
            </a:r>
            <a:br>
              <a:rPr lang="en-CA" sz="4000" i="1" dirty="0"/>
            </a:br>
            <a:r>
              <a:rPr lang="en-CA" sz="4000" i="1" dirty="0"/>
              <a:t>volved a </a:t>
            </a:r>
            <a:r>
              <a:rPr lang="en-CA" sz="4000" i="1" dirty="0" err="1"/>
              <a:t>vuestra</a:t>
            </a:r>
            <a:r>
              <a:rPr lang="en-CA" sz="4000" i="1" dirty="0"/>
              <a:t> </a:t>
            </a:r>
            <a:r>
              <a:rPr lang="en-CA" sz="4000" i="1" dirty="0" err="1"/>
              <a:t>libertad</a:t>
            </a:r>
            <a:r>
              <a:rPr lang="en-CA" sz="4000" i="1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462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Tocad trompeta ya, alegres en </a:t>
            </a:r>
            <a:r>
              <a:rPr lang="es-ES_tradnl" sz="6000" dirty="0" err="1"/>
              <a:t>Sión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Charles Wesley</a:t>
            </a:r>
          </a:p>
          <a:p>
            <a:r>
              <a:rPr lang="es-ES_tradnl" sz="1400" i="1" dirty="0"/>
              <a:t>Traducción: Guillermo H. Rule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790028"/>
            <a:ext cx="9970607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Vosotros</a:t>
            </a:r>
            <a:r>
              <a:rPr lang="en-CA" sz="4000" dirty="0"/>
              <a:t> que el favor</a:t>
            </a:r>
            <a:br>
              <a:rPr lang="en-CA" sz="4000" dirty="0"/>
            </a:br>
            <a:r>
              <a:rPr lang="en-CA" sz="4000" dirty="0"/>
              <a:t>del </a:t>
            </a:r>
            <a:r>
              <a:rPr lang="en-CA" sz="4000" dirty="0" err="1"/>
              <a:t>cielo</a:t>
            </a:r>
            <a:r>
              <a:rPr lang="en-CA" sz="4000" dirty="0"/>
              <a:t> </a:t>
            </a:r>
            <a:r>
              <a:rPr lang="en-CA" sz="4000" dirty="0" err="1"/>
              <a:t>despreciáis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ved</a:t>
            </a:r>
            <a:r>
              <a:rPr lang="en-CA" sz="4000" dirty="0"/>
              <a:t> que por el amor</a:t>
            </a:r>
            <a:br>
              <a:rPr lang="en-CA" sz="4000" dirty="0"/>
            </a:br>
            <a:r>
              <a:rPr lang="en-CA" sz="4000" dirty="0"/>
              <a:t>de Cristo lo </a:t>
            </a:r>
            <a:r>
              <a:rPr lang="en-CA" sz="4000" dirty="0" err="1"/>
              <a:t>alcanzáis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2865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Tocad trompeta ya, alegres en </a:t>
            </a:r>
            <a:r>
              <a:rPr lang="es-ES_tradnl" sz="6000" dirty="0" err="1"/>
              <a:t>Sión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Charles Wesley</a:t>
            </a:r>
          </a:p>
          <a:p>
            <a:r>
              <a:rPr lang="es-ES_tradnl" sz="1400" i="1" dirty="0"/>
              <a:t>Traducción: Guillermo H. Rule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790028"/>
            <a:ext cx="9970607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i="1" dirty="0" err="1"/>
              <a:t>Éste</a:t>
            </a:r>
            <a:r>
              <a:rPr lang="en-CA" sz="4000" i="1" dirty="0"/>
              <a:t> es el </a:t>
            </a:r>
            <a:r>
              <a:rPr lang="en-CA" sz="4000" i="1" dirty="0" err="1"/>
              <a:t>tiempo</a:t>
            </a:r>
            <a:r>
              <a:rPr lang="en-CA" sz="4000" i="1" dirty="0"/>
              <a:t> de </a:t>
            </a:r>
            <a:r>
              <a:rPr lang="en-CA" sz="4000" i="1" dirty="0" err="1"/>
              <a:t>bondad</a:t>
            </a:r>
            <a:r>
              <a:rPr lang="en-CA" sz="4000" i="1" dirty="0"/>
              <a:t>;</a:t>
            </a:r>
            <a:br>
              <a:rPr lang="en-CA" sz="4000" i="1" dirty="0"/>
            </a:br>
            <a:r>
              <a:rPr lang="en-CA" sz="4000" i="1" dirty="0" err="1"/>
              <a:t>éste</a:t>
            </a:r>
            <a:r>
              <a:rPr lang="en-CA" sz="4000" i="1" dirty="0"/>
              <a:t> es el </a:t>
            </a:r>
            <a:r>
              <a:rPr lang="en-CA" sz="4000" i="1" dirty="0" err="1"/>
              <a:t>tiempo</a:t>
            </a:r>
            <a:r>
              <a:rPr lang="en-CA" sz="4000" i="1" dirty="0"/>
              <a:t> de </a:t>
            </a:r>
            <a:r>
              <a:rPr lang="en-CA" sz="4000" i="1" dirty="0" err="1"/>
              <a:t>bondad</a:t>
            </a:r>
            <a:r>
              <a:rPr lang="en-CA" sz="4000" i="1" dirty="0"/>
              <a:t>;</a:t>
            </a:r>
            <a:br>
              <a:rPr lang="en-CA" sz="4000" i="1" dirty="0"/>
            </a:br>
            <a:r>
              <a:rPr lang="en-CA" sz="4000" i="1" dirty="0"/>
              <a:t>volved a </a:t>
            </a:r>
            <a:r>
              <a:rPr lang="en-CA" sz="4000" i="1" dirty="0" err="1"/>
              <a:t>vuestra</a:t>
            </a:r>
            <a:r>
              <a:rPr lang="en-CA" sz="4000" i="1" dirty="0"/>
              <a:t> </a:t>
            </a:r>
            <a:r>
              <a:rPr lang="en-CA" sz="4000" i="1" dirty="0" err="1"/>
              <a:t>libertad</a:t>
            </a:r>
            <a:r>
              <a:rPr lang="en-CA" sz="4000" i="1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957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Tocad trompeta ya, alegres en </a:t>
            </a:r>
            <a:r>
              <a:rPr lang="es-ES_tradnl" sz="6000" dirty="0" err="1"/>
              <a:t>Sión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Charles Wesley</a:t>
            </a:r>
          </a:p>
          <a:p>
            <a:r>
              <a:rPr lang="es-ES_tradnl" sz="1400" i="1" dirty="0"/>
              <a:t>Traducción: Guillermo H. Rule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790028"/>
            <a:ext cx="9970607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Llamadle</a:t>
            </a:r>
            <a:r>
              <a:rPr lang="en-CA" sz="4000" dirty="0"/>
              <a:t> con amor,</a:t>
            </a:r>
            <a:br>
              <a:rPr lang="en-CA" sz="4000" dirty="0"/>
            </a:br>
            <a:r>
              <a:rPr lang="en-CA" sz="4000" dirty="0" err="1"/>
              <a:t>decidle</a:t>
            </a:r>
            <a:r>
              <a:rPr lang="en-CA" sz="4000" dirty="0"/>
              <a:t> que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verdad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Cristo el Salvador</a:t>
            </a:r>
            <a:br>
              <a:rPr lang="en-CA" sz="4000" dirty="0"/>
            </a:br>
            <a:r>
              <a:rPr lang="en-CA" sz="4000" dirty="0"/>
              <a:t>hay plena </a:t>
            </a:r>
            <a:r>
              <a:rPr lang="en-CA" sz="4000" dirty="0" err="1"/>
              <a:t>libertad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945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Tocad trompeta ya, alegres en </a:t>
            </a:r>
            <a:r>
              <a:rPr lang="es-ES_tradnl" sz="6000" dirty="0" err="1"/>
              <a:t>Sión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Charles Wesley</a:t>
            </a:r>
          </a:p>
          <a:p>
            <a:r>
              <a:rPr lang="es-ES_tradnl" sz="1400" i="1" dirty="0"/>
              <a:t>Traducción: Guillermo H. Rule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790028"/>
            <a:ext cx="9970607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i="1" dirty="0" err="1"/>
              <a:t>Éste</a:t>
            </a:r>
            <a:r>
              <a:rPr lang="en-CA" sz="4000" i="1" dirty="0"/>
              <a:t> es el </a:t>
            </a:r>
            <a:r>
              <a:rPr lang="en-CA" sz="4000" i="1" dirty="0" err="1"/>
              <a:t>tiempo</a:t>
            </a:r>
            <a:r>
              <a:rPr lang="en-CA" sz="4000" i="1" dirty="0"/>
              <a:t> de </a:t>
            </a:r>
            <a:r>
              <a:rPr lang="en-CA" sz="4000" i="1" dirty="0" err="1"/>
              <a:t>bondad</a:t>
            </a:r>
            <a:r>
              <a:rPr lang="en-CA" sz="4000" i="1" dirty="0"/>
              <a:t>;</a:t>
            </a:r>
            <a:br>
              <a:rPr lang="en-CA" sz="4000" i="1" dirty="0"/>
            </a:br>
            <a:r>
              <a:rPr lang="en-CA" sz="4000" i="1" dirty="0" err="1"/>
              <a:t>éste</a:t>
            </a:r>
            <a:r>
              <a:rPr lang="en-CA" sz="4000" i="1" dirty="0"/>
              <a:t> es el </a:t>
            </a:r>
            <a:r>
              <a:rPr lang="en-CA" sz="4000" i="1" dirty="0" err="1"/>
              <a:t>tiempo</a:t>
            </a:r>
            <a:r>
              <a:rPr lang="en-CA" sz="4000" i="1" dirty="0"/>
              <a:t> de </a:t>
            </a:r>
            <a:r>
              <a:rPr lang="en-CA" sz="4000" i="1" dirty="0" err="1"/>
              <a:t>bondad</a:t>
            </a:r>
            <a:r>
              <a:rPr lang="en-CA" sz="4000" i="1" dirty="0"/>
              <a:t>;</a:t>
            </a:r>
            <a:br>
              <a:rPr lang="en-CA" sz="4000" i="1" dirty="0"/>
            </a:br>
            <a:r>
              <a:rPr lang="en-CA" sz="4000" i="1" dirty="0"/>
              <a:t>volved a </a:t>
            </a:r>
            <a:r>
              <a:rPr lang="en-CA" sz="4000" i="1" dirty="0" err="1"/>
              <a:t>vuestra</a:t>
            </a:r>
            <a:r>
              <a:rPr lang="en-CA" sz="4000" i="1" dirty="0"/>
              <a:t> </a:t>
            </a:r>
            <a:r>
              <a:rPr lang="en-CA" sz="4000" i="1" dirty="0" err="1"/>
              <a:t>libertad</a:t>
            </a:r>
            <a:r>
              <a:rPr lang="en-CA" sz="4000" i="1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0959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1371</TotalTime>
  <Words>350</Words>
  <Application>Microsoft Macintosh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31</cp:revision>
  <dcterms:created xsi:type="dcterms:W3CDTF">2021-10-09T20:00:20Z</dcterms:created>
  <dcterms:modified xsi:type="dcterms:W3CDTF">2022-04-06T16:37:59Z</dcterms:modified>
</cp:coreProperties>
</file>