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Tiernas</a:t>
            </a:r>
            <a:r>
              <a:rPr lang="en-US" sz="6000" dirty="0"/>
              <a:t> canciones </a:t>
            </a:r>
            <a:r>
              <a:rPr lang="en-US" sz="6000" dirty="0" err="1"/>
              <a:t>alzad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/>
              <a:t>Tiernas</a:t>
            </a:r>
            <a:r>
              <a:rPr lang="en-US" sz="4000" dirty="0"/>
              <a:t> canciones </a:t>
            </a:r>
            <a:r>
              <a:rPr lang="en-US" sz="4000" dirty="0" err="1"/>
              <a:t>alzad</a:t>
            </a:r>
            <a:r>
              <a:rPr lang="en-US" sz="4000" dirty="0"/>
              <a:t> al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himnos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lleven</a:t>
            </a:r>
            <a:r>
              <a:rPr lang="en-US" sz="4000" dirty="0"/>
              <a:t> del alma la </a:t>
            </a:r>
            <a:r>
              <a:rPr lang="en-US" sz="4000" dirty="0" err="1"/>
              <a:t>fe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hablen</a:t>
            </a:r>
            <a:r>
              <a:rPr lang="en-US" sz="4000" dirty="0"/>
              <a:t> </a:t>
            </a:r>
            <a:r>
              <a:rPr lang="en-US" sz="4000" dirty="0" err="1"/>
              <a:t>muy</a:t>
            </a:r>
            <a:r>
              <a:rPr lang="en-US" sz="4000" dirty="0"/>
              <a:t> alto del </a:t>
            </a:r>
            <a:r>
              <a:rPr lang="en-US" sz="4000" dirty="0" err="1"/>
              <a:t>férvido</a:t>
            </a:r>
            <a:r>
              <a:rPr lang="en-US" sz="4000" dirty="0"/>
              <a:t> amor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hay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pecho</a:t>
            </a:r>
            <a:r>
              <a:rPr lang="en-US" sz="4000" dirty="0"/>
              <a:t> del hombre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cree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D512D-EB60-528D-D1A2-8E8CCA7EB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3E07E09-3D83-913C-89D7-FBD87E7A4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32B34B-6A34-6F06-3819-EE2384C6182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7352D3-B7A3-5C55-5302-6D183305A9A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D24601-B266-2CC6-9FE5-5B889B4643D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Tiernas</a:t>
            </a:r>
            <a:r>
              <a:rPr lang="en-US" sz="6000" dirty="0"/>
              <a:t> canciones </a:t>
            </a:r>
            <a:r>
              <a:rPr lang="en-US" sz="6000" dirty="0" err="1"/>
              <a:t>alzad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1F1C34-089C-F401-E911-1CAB138E92FE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C05568-9024-C2B0-9C4F-0BD730EDCB97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/>
              <a:t>Vengan</a:t>
            </a:r>
            <a:r>
              <a:rPr lang="en-US" sz="4000" dirty="0"/>
              <a:t> </a:t>
            </a:r>
            <a:r>
              <a:rPr lang="en-US" sz="4000" dirty="0" err="1"/>
              <a:t>trayendo</a:t>
            </a:r>
            <a:r>
              <a:rPr lang="en-US" sz="4000" dirty="0"/>
              <a:t> </a:t>
            </a:r>
            <a:r>
              <a:rPr lang="en-US" sz="4000" dirty="0" err="1"/>
              <a:t>ferviente</a:t>
            </a:r>
            <a:r>
              <a:rPr lang="en-US" sz="4000" dirty="0"/>
              <a:t> canción,</a:t>
            </a:r>
            <a:br>
              <a:rPr lang="en-US" sz="4000" dirty="0"/>
            </a:br>
            <a:r>
              <a:rPr lang="en-US" sz="4000" dirty="0" err="1"/>
              <a:t>niños</a:t>
            </a:r>
            <a:r>
              <a:rPr lang="en-US" sz="4000" dirty="0"/>
              <a:t> y </a:t>
            </a:r>
            <a:r>
              <a:rPr lang="en-US" sz="4000" dirty="0" err="1"/>
              <a:t>ancianos</a:t>
            </a:r>
            <a:r>
              <a:rPr lang="en-US" sz="4000" dirty="0"/>
              <a:t> de Dios, a </a:t>
            </a:r>
            <a:r>
              <a:rPr lang="en-US" sz="4000" dirty="0" err="1"/>
              <a:t>alabar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Traigan</a:t>
            </a:r>
            <a:r>
              <a:rPr lang="en-US" sz="4000" dirty="0"/>
              <a:t> a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adoración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nuestro</a:t>
            </a:r>
            <a:r>
              <a:rPr lang="en-US" sz="4000" dirty="0"/>
              <a:t> canto se ha de </a:t>
            </a:r>
            <a:r>
              <a:rPr lang="en-US" sz="4000" dirty="0" err="1"/>
              <a:t>agradar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46E479-AA16-6A7C-F142-759EB1C9E61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177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2FE7A-EB16-9C8B-8B25-72071CED5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9EC2D5C-4D9F-A3BF-C4E8-E3A6E4F1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420DC3-DA87-F90C-8954-ABF15D29D22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6B01907-843E-0504-79A9-22B06A3C6FD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DF56E-CB47-8E7D-F9A1-0843CA51AC2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Tiernas</a:t>
            </a:r>
            <a:r>
              <a:rPr lang="en-US" sz="6000" dirty="0"/>
              <a:t> canciones </a:t>
            </a:r>
            <a:r>
              <a:rPr lang="en-US" sz="6000" dirty="0" err="1"/>
              <a:t>alzad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CE7F98-05B9-487F-7772-5C51CC048351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A29401-701E-1137-5CF0-EBD622B6AFA9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¡Cielo y tierra </a:t>
            </a:r>
            <a:r>
              <a:rPr lang="en-US" sz="4000" i="1" dirty="0" err="1"/>
              <a:t>canten</a:t>
            </a:r>
            <a:r>
              <a:rPr lang="en-US" sz="4000" i="1" dirty="0"/>
              <a:t> al </a:t>
            </a:r>
            <a:r>
              <a:rPr lang="en-US" sz="4000" i="1" dirty="0" err="1"/>
              <a:t>Señor</a:t>
            </a:r>
            <a:r>
              <a:rPr lang="en-US" sz="4000" i="1" dirty="0"/>
              <a:t> de las </a:t>
            </a:r>
            <a:r>
              <a:rPr lang="en-US" sz="4000" i="1" dirty="0" err="1"/>
              <a:t>naciones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¡Cielo y tierra </a:t>
            </a:r>
            <a:r>
              <a:rPr lang="en-US" sz="4000" i="1" dirty="0" err="1"/>
              <a:t>canten</a:t>
            </a:r>
            <a:r>
              <a:rPr lang="en-US" sz="4000" i="1" dirty="0"/>
              <a:t> al </a:t>
            </a:r>
            <a:r>
              <a:rPr lang="en-US" sz="4000" i="1" dirty="0" err="1"/>
              <a:t>Señor</a:t>
            </a:r>
            <a:r>
              <a:rPr lang="en-US" sz="4000" i="1" dirty="0"/>
              <a:t> de las </a:t>
            </a:r>
            <a:r>
              <a:rPr lang="en-US" sz="4000" i="1" dirty="0" err="1"/>
              <a:t>naciones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los</a:t>
            </a:r>
            <a:r>
              <a:rPr lang="en-US" sz="4000" i="1" dirty="0"/>
              <a:t> hombres </a:t>
            </a:r>
            <a:r>
              <a:rPr lang="en-US" sz="4000" i="1" dirty="0" err="1"/>
              <a:t>todos</a:t>
            </a:r>
            <a:r>
              <a:rPr lang="en-US" sz="4000" i="1" dirty="0"/>
              <a:t>, con </a:t>
            </a:r>
            <a:r>
              <a:rPr lang="en-US" sz="4000" i="1" dirty="0" err="1"/>
              <a:t>alegres</a:t>
            </a:r>
            <a:r>
              <a:rPr lang="en-US" sz="4000" i="1" dirty="0"/>
              <a:t> </a:t>
            </a:r>
            <a:r>
              <a:rPr lang="en-US" sz="4000" i="1" dirty="0" err="1"/>
              <a:t>corazones</a:t>
            </a:r>
            <a:br>
              <a:rPr lang="en-US" sz="4000" dirty="0"/>
            </a:br>
            <a:r>
              <a:rPr lang="en-US" sz="4000" i="1" dirty="0" err="1"/>
              <a:t>sirvan</a:t>
            </a:r>
            <a:r>
              <a:rPr lang="en-US" sz="4000" i="1" dirty="0"/>
              <a:t> al </a:t>
            </a:r>
            <a:r>
              <a:rPr lang="en-US" sz="4000" i="1" dirty="0" err="1"/>
              <a:t>Señor</a:t>
            </a:r>
            <a:r>
              <a:rPr lang="en-US" sz="4000" i="1" dirty="0"/>
              <a:t>,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vida</a:t>
            </a:r>
            <a:r>
              <a:rPr lang="en-US" sz="4000" i="1" dirty="0"/>
              <a:t> y </a:t>
            </a:r>
            <a:r>
              <a:rPr lang="en-US" sz="4000" i="1" dirty="0" err="1"/>
              <a:t>paz</a:t>
            </a:r>
            <a:r>
              <a:rPr lang="en-US" sz="4000" i="1" dirty="0"/>
              <a:t> </a:t>
            </a:r>
            <a:r>
              <a:rPr lang="en-US" sz="4000" i="1" dirty="0" err="1"/>
              <a:t>siempre</a:t>
            </a:r>
            <a:r>
              <a:rPr lang="en-US" sz="4000" i="1" dirty="0"/>
              <a:t> les da!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82D047-7956-A83E-2A8E-29972924127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00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2D146-1FA0-813D-A628-D6E60381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E20B8EF-EEDD-68AA-EBFA-693744E48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25DF8B-DFF3-04BA-F5F1-889C9C49411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727FB47-6192-6B8A-5E43-831CEF05F96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E099EC-91D6-F9A8-22B0-FB423D9CA961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Tiernas</a:t>
            </a:r>
            <a:r>
              <a:rPr lang="en-US" sz="6000" dirty="0"/>
              <a:t> canciones </a:t>
            </a:r>
            <a:r>
              <a:rPr lang="en-US" sz="6000" dirty="0" err="1"/>
              <a:t>alzad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F3C02D-E4A2-2C33-A50C-DF10D2336E9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558904-8D1F-05CB-1D5A-E69718D05167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Él</a:t>
            </a:r>
            <a:r>
              <a:rPr lang="en-US" sz="4000" dirty="0"/>
              <a:t> es la </a:t>
            </a:r>
            <a:r>
              <a:rPr lang="en-US" sz="4000" dirty="0" err="1"/>
              <a:t>fuente</a:t>
            </a:r>
            <a:r>
              <a:rPr lang="en-US" sz="4000" dirty="0"/>
              <a:t> de </a:t>
            </a:r>
            <a:r>
              <a:rPr lang="en-US" sz="4000" dirty="0" err="1"/>
              <a:t>toda</a:t>
            </a:r>
            <a:r>
              <a:rPr lang="en-US" sz="4000" dirty="0"/>
              <a:t> </a:t>
            </a:r>
            <a:r>
              <a:rPr lang="en-US" sz="4000" dirty="0" err="1"/>
              <a:t>bondad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es la </a:t>
            </a:r>
            <a:r>
              <a:rPr lang="en-US" sz="4000" dirty="0" err="1"/>
              <a:t>vida</a:t>
            </a:r>
            <a:r>
              <a:rPr lang="en-US" sz="4000" dirty="0"/>
              <a:t>, la luz, y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calor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libra de cruel </a:t>
            </a:r>
            <a:r>
              <a:rPr lang="en-US" sz="4000" dirty="0" err="1"/>
              <a:t>ansiedad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aleja</a:t>
            </a:r>
            <a:r>
              <a:rPr lang="en-US" sz="4000" dirty="0"/>
              <a:t> del alma </a:t>
            </a:r>
            <a:r>
              <a:rPr lang="en-US" sz="4000" dirty="0" err="1"/>
              <a:t>el</a:t>
            </a:r>
            <a:r>
              <a:rPr lang="en-US" sz="4000" dirty="0"/>
              <a:t> dolor.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15765E-4D9E-E5EF-76D2-D6B2A132A43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775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796ED-A970-4632-2D77-6F812E0B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279CDBA-D14B-A2BF-BA99-747A6752D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0ACC9E-95F8-F8EA-7B0E-7A0F7F0E2B5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DAE251C-7464-8DA5-D863-2B59DFA96FE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B65B3C-A0DA-63D9-CEE2-9F87B97E1A84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Tiernas</a:t>
            </a:r>
            <a:r>
              <a:rPr lang="en-US" sz="6000" dirty="0"/>
              <a:t> canciones </a:t>
            </a:r>
            <a:r>
              <a:rPr lang="en-US" sz="6000" dirty="0" err="1"/>
              <a:t>alzad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CC2E04-16A7-0E9E-CDA7-4A45ECB4BB2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FF04C5-17ED-1AD4-DC0C-60B9C5541813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Digno</a:t>
            </a:r>
            <a:r>
              <a:rPr lang="en-US" sz="4000" dirty="0"/>
              <a:t> es </a:t>
            </a:r>
            <a:r>
              <a:rPr lang="en-US" sz="4000" dirty="0" err="1"/>
              <a:t>por</a:t>
            </a:r>
            <a:r>
              <a:rPr lang="en-US" sz="4000" dirty="0"/>
              <a:t> tanto,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hombre le </a:t>
            </a:r>
            <a:r>
              <a:rPr lang="en-US" sz="4000" dirty="0" err="1"/>
              <a:t>dé</a:t>
            </a:r>
            <a:br>
              <a:rPr lang="en-US" sz="4000" dirty="0"/>
            </a:br>
            <a:r>
              <a:rPr lang="en-US" sz="4000" dirty="0"/>
              <a:t>gloria y honor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resuenen</a:t>
            </a:r>
            <a:r>
              <a:rPr lang="en-US" sz="4000" dirty="0"/>
              <a:t> </a:t>
            </a:r>
            <a:r>
              <a:rPr lang="en-US" sz="4000" dirty="0" err="1"/>
              <a:t>doquier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Vamos a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llenos</a:t>
            </a:r>
            <a:r>
              <a:rPr lang="en-US" sz="4000" dirty="0"/>
              <a:t> de </a:t>
            </a:r>
            <a:r>
              <a:rPr lang="en-US" sz="4000" dirty="0" err="1"/>
              <a:t>fe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salvará</a:t>
            </a:r>
            <a:r>
              <a:rPr lang="en-US" sz="4000" dirty="0"/>
              <a:t> con </a:t>
            </a:r>
            <a:r>
              <a:rPr lang="en-US" sz="4000" dirty="0" err="1"/>
              <a:t>su</a:t>
            </a:r>
            <a:r>
              <a:rPr lang="en-US" sz="4000" dirty="0"/>
              <a:t> gran </a:t>
            </a:r>
            <a:r>
              <a:rPr lang="en-US" sz="4000" dirty="0" err="1"/>
              <a:t>poder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7CF131-5707-391A-4334-967B4FF642C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168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BE580-5A23-E97F-70C1-8535C81D1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AA4AC8C-4C1F-5D56-26F0-2A6DF4FBD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C2959-FB87-CB63-7486-C44CD5769E0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C851409-434E-65AA-9040-1998C0FDDB9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4C09E-14DD-F078-1339-F601DAF166A8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Tiernas</a:t>
            </a:r>
            <a:r>
              <a:rPr lang="en-US" sz="6000" dirty="0"/>
              <a:t> canciones </a:t>
            </a:r>
            <a:r>
              <a:rPr lang="en-US" sz="6000" dirty="0" err="1"/>
              <a:t>alzad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EE5617-BD87-1091-776B-DFCC87FE8EC6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E. Hewitt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C4EEFA-D972-23CC-B53D-DD0704557CE1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¡Cielo y tierra </a:t>
            </a:r>
            <a:r>
              <a:rPr lang="en-US" sz="4000" i="1" dirty="0" err="1"/>
              <a:t>canten</a:t>
            </a:r>
            <a:r>
              <a:rPr lang="en-US" sz="4000" i="1" dirty="0"/>
              <a:t> al </a:t>
            </a:r>
            <a:r>
              <a:rPr lang="en-US" sz="4000" i="1" dirty="0" err="1"/>
              <a:t>Señor</a:t>
            </a:r>
            <a:r>
              <a:rPr lang="en-US" sz="4000" i="1" dirty="0"/>
              <a:t> de las </a:t>
            </a:r>
            <a:r>
              <a:rPr lang="en-US" sz="4000" i="1" dirty="0" err="1"/>
              <a:t>naciones</a:t>
            </a:r>
            <a:r>
              <a:rPr lang="en-US" sz="4000" i="1" dirty="0"/>
              <a:t>!</a:t>
            </a:r>
            <a:br>
              <a:rPr lang="en-US" sz="4000" dirty="0"/>
            </a:br>
            <a:r>
              <a:rPr lang="en-US" sz="4000" i="1" dirty="0"/>
              <a:t>¡Cielo y tierra </a:t>
            </a:r>
            <a:r>
              <a:rPr lang="en-US" sz="4000" i="1" dirty="0" err="1"/>
              <a:t>canten</a:t>
            </a:r>
            <a:r>
              <a:rPr lang="en-US" sz="4000" i="1" dirty="0"/>
              <a:t> al </a:t>
            </a:r>
            <a:r>
              <a:rPr lang="en-US" sz="4000" i="1" dirty="0" err="1"/>
              <a:t>Señor</a:t>
            </a:r>
            <a:r>
              <a:rPr lang="en-US" sz="4000" i="1" dirty="0"/>
              <a:t> de las </a:t>
            </a:r>
            <a:r>
              <a:rPr lang="en-US" sz="4000" i="1" dirty="0" err="1"/>
              <a:t>naciones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los</a:t>
            </a:r>
            <a:r>
              <a:rPr lang="en-US" sz="4000" i="1" dirty="0"/>
              <a:t> hombres </a:t>
            </a:r>
            <a:r>
              <a:rPr lang="en-US" sz="4000" i="1" dirty="0" err="1"/>
              <a:t>todos</a:t>
            </a:r>
            <a:r>
              <a:rPr lang="en-US" sz="4000" i="1" dirty="0"/>
              <a:t>, con </a:t>
            </a:r>
            <a:r>
              <a:rPr lang="en-US" sz="4000" i="1" dirty="0" err="1"/>
              <a:t>alegres</a:t>
            </a:r>
            <a:r>
              <a:rPr lang="en-US" sz="4000" i="1" dirty="0"/>
              <a:t> </a:t>
            </a:r>
            <a:r>
              <a:rPr lang="en-US" sz="4000" i="1" dirty="0" err="1"/>
              <a:t>corazones</a:t>
            </a:r>
            <a:br>
              <a:rPr lang="en-US" sz="4000" dirty="0"/>
            </a:br>
            <a:r>
              <a:rPr lang="en-US" sz="4000" i="1" dirty="0" err="1"/>
              <a:t>sirvan</a:t>
            </a:r>
            <a:r>
              <a:rPr lang="en-US" sz="4000" i="1" dirty="0"/>
              <a:t> al </a:t>
            </a:r>
            <a:r>
              <a:rPr lang="en-US" sz="4000" i="1" dirty="0" err="1"/>
              <a:t>Señor</a:t>
            </a:r>
            <a:r>
              <a:rPr lang="en-US" sz="4000" i="1" dirty="0"/>
              <a:t>,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vida</a:t>
            </a:r>
            <a:r>
              <a:rPr lang="en-US" sz="4000" i="1" dirty="0"/>
              <a:t> y </a:t>
            </a:r>
            <a:r>
              <a:rPr lang="en-US" sz="4000" i="1" dirty="0" err="1"/>
              <a:t>paz</a:t>
            </a:r>
            <a:r>
              <a:rPr lang="en-US" sz="4000" i="1" dirty="0"/>
              <a:t> </a:t>
            </a:r>
            <a:r>
              <a:rPr lang="en-US" sz="4000" i="1" dirty="0" err="1"/>
              <a:t>siempre</a:t>
            </a:r>
            <a:r>
              <a:rPr lang="en-US" sz="4000" i="1" dirty="0"/>
              <a:t> les da!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7F7239-FA8D-2E21-BBBE-94F09C8D913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407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2172</TotalTime>
  <Words>345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28</cp:revision>
  <dcterms:created xsi:type="dcterms:W3CDTF">2025-09-15T20:15:43Z</dcterms:created>
  <dcterms:modified xsi:type="dcterms:W3CDTF">2025-10-27T17:45:12Z</dcterms:modified>
</cp:coreProperties>
</file>