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err="1"/>
              <a:t>Tentado</a:t>
            </a:r>
            <a:r>
              <a:rPr lang="en-US" sz="6000"/>
              <a:t> no </a:t>
            </a:r>
            <a:r>
              <a:rPr lang="en-US" sz="6000" err="1"/>
              <a:t>cedas</a:t>
            </a:r>
            <a:endParaRPr lang="es-ES_tradnl" sz="6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/>
              <a:t>Letra: </a:t>
            </a:r>
            <a:r>
              <a:rPr lang="es-ES_tradnl" i="1" err="1"/>
              <a:t>Horatio</a:t>
            </a:r>
            <a:r>
              <a:rPr lang="es-ES_tradnl" i="1"/>
              <a:t> R. Palmer</a:t>
            </a:r>
          </a:p>
          <a:p>
            <a:r>
              <a:rPr lang="es-ES_tradnl" i="1" err="1"/>
              <a:t>Tr</a:t>
            </a:r>
            <a:r>
              <a:rPr lang="es-ES_tradnl" i="1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s-ES_tradnl" sz="4000" dirty="0"/>
              <a:t>Tentado, no cedas; ceder es pecar;</a:t>
            </a:r>
            <a:br>
              <a:rPr lang="es-ES_tradnl" sz="4000" dirty="0"/>
            </a:br>
            <a:r>
              <a:rPr lang="es-ES_tradnl" sz="4000" dirty="0"/>
              <a:t>más fácil </a:t>
            </a:r>
            <a:r>
              <a:rPr lang="es-ES_tradnl" sz="4000" dirty="0" err="1"/>
              <a:t>serate</a:t>
            </a:r>
            <a:r>
              <a:rPr lang="es-ES_tradnl" sz="4000" dirty="0"/>
              <a:t> luchando triunfar.</a:t>
            </a:r>
            <a:br>
              <a:rPr lang="es-ES_tradnl" sz="4000" dirty="0"/>
            </a:br>
            <a:r>
              <a:rPr lang="es-ES_tradnl" sz="4000" dirty="0"/>
              <a:t>¡Valor! pues, gustoso domina tu mal;</a:t>
            </a:r>
            <a:br>
              <a:rPr lang="es-ES_tradnl" sz="4000" dirty="0"/>
            </a:br>
            <a:r>
              <a:rPr lang="es-ES_tradnl" sz="4000" dirty="0"/>
              <a:t>Jesús librar puede de asalto mortal.</a:t>
            </a:r>
            <a:endParaRPr lang="es-ES_tradnl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97909-7434-C40C-0590-0A8D600EF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9B7B974-4A10-FEFA-56DA-710AA3D7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17AC46-548D-872C-5D53-EBD207235BD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err="1">
                <a:latin typeface="Avenir Book" panose="02000503020000020003" pitchFamily="2" charset="0"/>
              </a:rPr>
              <a:t>www.himnos-cristianos.com</a:t>
            </a:r>
            <a:endParaRPr lang="es-ES_tradnl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DE47FCE-8DD6-8E4D-165B-06F0B04F6D7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1AA5E-C48E-1D4E-44C4-FA436A18CECA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err="1"/>
              <a:t>Tentado</a:t>
            </a:r>
            <a:r>
              <a:rPr lang="en-US" sz="6000"/>
              <a:t> no </a:t>
            </a:r>
            <a:r>
              <a:rPr lang="en-US" sz="6000" err="1"/>
              <a:t>cedas</a:t>
            </a:r>
            <a:endParaRPr lang="es-ES_tradnl" sz="6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97BC7B-ED7D-94F0-2CDA-BA090EE28DB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/>
              <a:t>Letra: </a:t>
            </a:r>
            <a:r>
              <a:rPr lang="es-ES_tradnl" i="1" err="1"/>
              <a:t>Horatio</a:t>
            </a:r>
            <a:r>
              <a:rPr lang="es-ES_tradnl" i="1"/>
              <a:t> R. Palmer</a:t>
            </a:r>
          </a:p>
          <a:p>
            <a:r>
              <a:rPr lang="es-ES_tradnl" i="1" err="1"/>
              <a:t>Tr</a:t>
            </a:r>
            <a:r>
              <a:rPr lang="es-ES_tradnl" i="1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738C87-250B-A2C9-45E6-00D6259FD934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coro</a:t>
            </a:r>
          </a:p>
          <a:p>
            <a:pPr algn="ctr"/>
            <a:r>
              <a:rPr lang="en-US" sz="4000" i="1"/>
              <a:t>A Jesús, </a:t>
            </a:r>
            <a:r>
              <a:rPr lang="en-US" sz="4000" i="1" err="1"/>
              <a:t>pues</a:t>
            </a:r>
            <a:r>
              <a:rPr lang="en-US" sz="4000" i="1"/>
              <a:t>, </a:t>
            </a:r>
            <a:r>
              <a:rPr lang="en-US" sz="4000" i="1" err="1"/>
              <a:t>acude</a:t>
            </a:r>
            <a:r>
              <a:rPr lang="en-US" sz="4000" i="1"/>
              <a:t>;</a:t>
            </a:r>
            <a:br>
              <a:rPr lang="en-US" sz="4000"/>
            </a:br>
            <a:r>
              <a:rPr lang="en-US" sz="4000" i="1" err="1"/>
              <a:t>en</a:t>
            </a:r>
            <a:r>
              <a:rPr lang="en-US" sz="4000" i="1"/>
              <a:t> sus </a:t>
            </a:r>
            <a:r>
              <a:rPr lang="en-US" sz="4000" i="1" err="1"/>
              <a:t>brazos</a:t>
            </a:r>
            <a:r>
              <a:rPr lang="en-US" sz="4000" i="1"/>
              <a:t> </a:t>
            </a:r>
            <a:r>
              <a:rPr lang="en-US" sz="4000" i="1" err="1"/>
              <a:t>tu</a:t>
            </a:r>
            <a:r>
              <a:rPr lang="en-US" sz="4000" i="1"/>
              <a:t> alma</a:t>
            </a:r>
            <a:br>
              <a:rPr lang="en-US" sz="4000"/>
            </a:br>
            <a:r>
              <a:rPr lang="en-US" sz="4000" i="1" err="1"/>
              <a:t>hallará</a:t>
            </a:r>
            <a:r>
              <a:rPr lang="en-US" sz="4000" i="1"/>
              <a:t> dulce </a:t>
            </a:r>
            <a:r>
              <a:rPr lang="en-US" sz="4000" i="1" err="1"/>
              <a:t>calma</a:t>
            </a:r>
            <a:r>
              <a:rPr lang="en-US" sz="4000" i="1"/>
              <a:t>.</a:t>
            </a:r>
            <a:br>
              <a:rPr lang="en-US" sz="4000"/>
            </a:br>
            <a:r>
              <a:rPr lang="en-US" sz="4000" i="1" err="1"/>
              <a:t>Él</a:t>
            </a:r>
            <a:r>
              <a:rPr lang="en-US" sz="4000" i="1"/>
              <a:t> </a:t>
            </a:r>
            <a:r>
              <a:rPr lang="en-US" sz="4000" i="1" err="1"/>
              <a:t>te</a:t>
            </a:r>
            <a:r>
              <a:rPr lang="en-US" sz="4000" i="1"/>
              <a:t> </a:t>
            </a:r>
            <a:r>
              <a:rPr lang="en-US" sz="4000" i="1" err="1"/>
              <a:t>hará</a:t>
            </a:r>
            <a:r>
              <a:rPr lang="en-US" sz="4000" i="1"/>
              <a:t> </a:t>
            </a:r>
            <a:r>
              <a:rPr lang="en-US" sz="4000" i="1" err="1"/>
              <a:t>vencedor</a:t>
            </a:r>
            <a:r>
              <a:rPr lang="en-US" sz="4000" i="1"/>
              <a:t>.</a:t>
            </a:r>
            <a:endParaRPr lang="en-US" sz="400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F8D08F-A70F-B512-C191-1BDC0F17525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531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B12BD-9587-F37E-66E2-F26854AC9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3076C4A-012D-7A70-E621-FAC244363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6FD255-1175-90E8-AFF8-FB0F583CFC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err="1">
                <a:latin typeface="Avenir Book" panose="02000503020000020003" pitchFamily="2" charset="0"/>
              </a:rPr>
              <a:t>www.himnos-cristianos.com</a:t>
            </a:r>
            <a:endParaRPr lang="es-ES_tradnl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A05A00B-504E-FDC5-92F0-691615EE28C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04C724-07D6-9273-3C34-A52B418E1E4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err="1"/>
              <a:t>Tentado</a:t>
            </a:r>
            <a:r>
              <a:rPr lang="en-US" sz="6000"/>
              <a:t> no </a:t>
            </a:r>
            <a:r>
              <a:rPr lang="en-US" sz="6000" err="1"/>
              <a:t>cedas</a:t>
            </a:r>
            <a:endParaRPr lang="es-ES_tradnl" sz="6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8B0F5-315C-DCF3-2F7C-8D4C592C1001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/>
              <a:t>Letra: </a:t>
            </a:r>
            <a:r>
              <a:rPr lang="es-ES_tradnl" i="1" err="1"/>
              <a:t>Horatio</a:t>
            </a:r>
            <a:r>
              <a:rPr lang="es-ES_tradnl" i="1"/>
              <a:t> R. Palmer</a:t>
            </a:r>
          </a:p>
          <a:p>
            <a:r>
              <a:rPr lang="es-ES_tradnl" i="1" err="1"/>
              <a:t>Tr</a:t>
            </a:r>
            <a:r>
              <a:rPr lang="es-ES_tradnl" i="1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B18AD5-5E44-C075-B03A-4A8FED5795CC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2.</a:t>
            </a:r>
          </a:p>
          <a:p>
            <a:pPr algn="ctr"/>
            <a:r>
              <a:rPr lang="en-US" sz="4000"/>
              <a:t>Evita </a:t>
            </a:r>
            <a:r>
              <a:rPr lang="en-US" sz="4000" err="1"/>
              <a:t>el</a:t>
            </a:r>
            <a:r>
              <a:rPr lang="en-US" sz="4000"/>
              <a:t> </a:t>
            </a:r>
            <a:r>
              <a:rPr lang="en-US" sz="4000" err="1"/>
              <a:t>pecado</a:t>
            </a:r>
            <a:r>
              <a:rPr lang="en-US" sz="4000"/>
              <a:t>, </a:t>
            </a:r>
            <a:r>
              <a:rPr lang="en-US" sz="4000" err="1"/>
              <a:t>procura</a:t>
            </a:r>
            <a:r>
              <a:rPr lang="en-US" sz="4000"/>
              <a:t> </a:t>
            </a:r>
            <a:r>
              <a:rPr lang="en-US" sz="4000" err="1"/>
              <a:t>agradar</a:t>
            </a:r>
            <a:br>
              <a:rPr lang="en-US" sz="4000"/>
            </a:br>
            <a:r>
              <a:rPr lang="en-US" sz="4000"/>
              <a:t>a Dios, a </a:t>
            </a:r>
            <a:r>
              <a:rPr lang="en-US" sz="4000" err="1"/>
              <a:t>quien</a:t>
            </a:r>
            <a:r>
              <a:rPr lang="en-US" sz="4000"/>
              <a:t> </a:t>
            </a:r>
            <a:r>
              <a:rPr lang="en-US" sz="4000" err="1"/>
              <a:t>debes</a:t>
            </a:r>
            <a:r>
              <a:rPr lang="en-US" sz="4000"/>
              <a:t> </a:t>
            </a:r>
            <a:r>
              <a:rPr lang="en-US" sz="4000" err="1"/>
              <a:t>por</a:t>
            </a:r>
            <a:r>
              <a:rPr lang="en-US" sz="4000"/>
              <a:t> </a:t>
            </a:r>
            <a:r>
              <a:rPr lang="en-US" sz="4000" err="1"/>
              <a:t>siempre</a:t>
            </a:r>
            <a:r>
              <a:rPr lang="en-US" sz="4000"/>
              <a:t> </a:t>
            </a:r>
            <a:r>
              <a:rPr lang="en-US" sz="4000" err="1"/>
              <a:t>ensalzar</a:t>
            </a:r>
            <a:r>
              <a:rPr lang="en-US" sz="4000"/>
              <a:t>.</a:t>
            </a:r>
            <a:br>
              <a:rPr lang="en-US" sz="4000"/>
            </a:br>
            <a:r>
              <a:rPr lang="en-US" sz="4000"/>
              <a:t>No manche </a:t>
            </a:r>
            <a:r>
              <a:rPr lang="en-US" sz="4000" err="1"/>
              <a:t>tus</a:t>
            </a:r>
            <a:r>
              <a:rPr lang="en-US" sz="4000"/>
              <a:t> </a:t>
            </a:r>
            <a:r>
              <a:rPr lang="en-US" sz="4000" err="1"/>
              <a:t>labios</a:t>
            </a:r>
            <a:r>
              <a:rPr lang="en-US" sz="4000"/>
              <a:t> </a:t>
            </a:r>
            <a:r>
              <a:rPr lang="en-US" sz="4000" err="1"/>
              <a:t>impúdica</a:t>
            </a:r>
            <a:r>
              <a:rPr lang="en-US" sz="4000"/>
              <a:t> </a:t>
            </a:r>
            <a:r>
              <a:rPr lang="en-US" sz="4000" err="1"/>
              <a:t>voz</a:t>
            </a:r>
            <a:r>
              <a:rPr lang="en-US" sz="4000"/>
              <a:t>;</a:t>
            </a:r>
            <a:br>
              <a:rPr lang="en-US" sz="4000"/>
            </a:br>
            <a:r>
              <a:rPr lang="en-US" sz="4000" err="1"/>
              <a:t>tu</a:t>
            </a:r>
            <a:r>
              <a:rPr lang="en-US" sz="4000"/>
              <a:t> </a:t>
            </a:r>
            <a:r>
              <a:rPr lang="en-US" sz="4000" err="1"/>
              <a:t>corazón</a:t>
            </a:r>
            <a:r>
              <a:rPr lang="en-US" sz="4000"/>
              <a:t> </a:t>
            </a:r>
            <a:r>
              <a:rPr lang="en-US" sz="4000" err="1"/>
              <a:t>guarda</a:t>
            </a:r>
            <a:r>
              <a:rPr lang="en-US" sz="4000"/>
              <a:t> de </a:t>
            </a:r>
            <a:r>
              <a:rPr lang="en-US" sz="4000" err="1"/>
              <a:t>codicia</a:t>
            </a:r>
            <a:r>
              <a:rPr lang="en-US" sz="4000"/>
              <a:t> </a:t>
            </a:r>
            <a:r>
              <a:rPr lang="en-US" sz="4000" err="1"/>
              <a:t>atroz</a:t>
            </a:r>
            <a:r>
              <a:rPr lang="en-US" sz="4000"/>
              <a:t>.</a:t>
            </a:r>
            <a:endParaRPr lang="en-US" sz="400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ACFF20-B10A-E83B-5843-BF77DD8476E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03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0028-FBA5-1C88-CCF0-FC187833A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5ECA6BA-E61D-1BD0-AEE9-CD5643450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397C42-235C-B12E-9B4E-AD945216A98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err="1">
                <a:latin typeface="Avenir Book" panose="02000503020000020003" pitchFamily="2" charset="0"/>
              </a:rPr>
              <a:t>www.himnos-cristianos.com</a:t>
            </a:r>
            <a:endParaRPr lang="es-ES_tradnl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2344AC8-DA11-3D7D-EFC2-8C73026DCDC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12502-3949-4701-A438-E72BD5EE79D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err="1"/>
              <a:t>Tentado</a:t>
            </a:r>
            <a:r>
              <a:rPr lang="en-US" sz="6000"/>
              <a:t> no </a:t>
            </a:r>
            <a:r>
              <a:rPr lang="en-US" sz="6000" err="1"/>
              <a:t>cedas</a:t>
            </a:r>
            <a:endParaRPr lang="es-ES_tradnl" sz="6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C50B31-99C3-61FA-B42B-9707069BF44B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/>
              <a:t>Letra: </a:t>
            </a:r>
            <a:r>
              <a:rPr lang="es-ES_tradnl" i="1" err="1"/>
              <a:t>Horatio</a:t>
            </a:r>
            <a:r>
              <a:rPr lang="es-ES_tradnl" i="1"/>
              <a:t> R. Palmer</a:t>
            </a:r>
          </a:p>
          <a:p>
            <a:r>
              <a:rPr lang="es-ES_tradnl" i="1" err="1"/>
              <a:t>Tr</a:t>
            </a:r>
            <a:r>
              <a:rPr lang="es-ES_tradnl" i="1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006CD-A290-41FA-663E-DAD275523513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coro</a:t>
            </a:r>
          </a:p>
          <a:p>
            <a:pPr algn="ctr"/>
            <a:r>
              <a:rPr lang="en-US" sz="4000" i="1"/>
              <a:t>A Jesús, </a:t>
            </a:r>
            <a:r>
              <a:rPr lang="en-US" sz="4000" i="1" err="1"/>
              <a:t>pues</a:t>
            </a:r>
            <a:r>
              <a:rPr lang="en-US" sz="4000" i="1"/>
              <a:t>, </a:t>
            </a:r>
            <a:r>
              <a:rPr lang="en-US" sz="4000" i="1" err="1"/>
              <a:t>acude</a:t>
            </a:r>
            <a:r>
              <a:rPr lang="en-US" sz="4000" i="1"/>
              <a:t>;</a:t>
            </a:r>
            <a:br>
              <a:rPr lang="en-US" sz="4000"/>
            </a:br>
            <a:r>
              <a:rPr lang="en-US" sz="4000" i="1" err="1"/>
              <a:t>en</a:t>
            </a:r>
            <a:r>
              <a:rPr lang="en-US" sz="4000" i="1"/>
              <a:t> sus </a:t>
            </a:r>
            <a:r>
              <a:rPr lang="en-US" sz="4000" i="1" err="1"/>
              <a:t>brazos</a:t>
            </a:r>
            <a:r>
              <a:rPr lang="en-US" sz="4000" i="1"/>
              <a:t> </a:t>
            </a:r>
            <a:r>
              <a:rPr lang="en-US" sz="4000" i="1" err="1"/>
              <a:t>tu</a:t>
            </a:r>
            <a:r>
              <a:rPr lang="en-US" sz="4000" i="1"/>
              <a:t> alma</a:t>
            </a:r>
            <a:br>
              <a:rPr lang="en-US" sz="4000"/>
            </a:br>
            <a:r>
              <a:rPr lang="en-US" sz="4000" i="1" err="1"/>
              <a:t>hallará</a:t>
            </a:r>
            <a:r>
              <a:rPr lang="en-US" sz="4000" i="1"/>
              <a:t> dulce </a:t>
            </a:r>
            <a:r>
              <a:rPr lang="en-US" sz="4000" i="1" err="1"/>
              <a:t>calma</a:t>
            </a:r>
            <a:r>
              <a:rPr lang="en-US" sz="4000" i="1"/>
              <a:t>.</a:t>
            </a:r>
            <a:br>
              <a:rPr lang="en-US" sz="4000"/>
            </a:br>
            <a:r>
              <a:rPr lang="en-US" sz="4000" i="1" err="1"/>
              <a:t>Él</a:t>
            </a:r>
            <a:r>
              <a:rPr lang="en-US" sz="4000" i="1"/>
              <a:t> </a:t>
            </a:r>
            <a:r>
              <a:rPr lang="en-US" sz="4000" i="1" err="1"/>
              <a:t>te</a:t>
            </a:r>
            <a:r>
              <a:rPr lang="en-US" sz="4000" i="1"/>
              <a:t> </a:t>
            </a:r>
            <a:r>
              <a:rPr lang="en-US" sz="4000" i="1" err="1"/>
              <a:t>hará</a:t>
            </a:r>
            <a:r>
              <a:rPr lang="en-US" sz="4000" i="1"/>
              <a:t> </a:t>
            </a:r>
            <a:r>
              <a:rPr lang="en-US" sz="4000" i="1" err="1"/>
              <a:t>vencedor</a:t>
            </a:r>
            <a:r>
              <a:rPr lang="en-US" sz="4000" i="1"/>
              <a:t>.</a:t>
            </a:r>
            <a:endParaRPr lang="en-US" sz="400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84B1F7-EDC0-3EF0-F2FD-E3DA295B5E7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83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2729A-0872-0CB9-335B-922D03E7C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04BBFD7-1249-2C96-85C9-AEA2CF0C7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5261BF-612C-737A-12CD-1E7FE4ECE3A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err="1">
                <a:latin typeface="Avenir Book" panose="02000503020000020003" pitchFamily="2" charset="0"/>
              </a:rPr>
              <a:t>www.himnos-cristianos.com</a:t>
            </a:r>
            <a:endParaRPr lang="es-ES_tradnl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A58E9F7-E740-325F-15BF-C0E463199F5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329C5-0713-2184-AC7C-217D48B40A2C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err="1"/>
              <a:t>Tentado</a:t>
            </a:r>
            <a:r>
              <a:rPr lang="en-US" sz="6000"/>
              <a:t> no </a:t>
            </a:r>
            <a:r>
              <a:rPr lang="en-US" sz="6000" err="1"/>
              <a:t>cedas</a:t>
            </a:r>
            <a:endParaRPr lang="es-ES_tradnl" sz="6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8B7C1A-39F9-6476-6FBC-312C6EF7D15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/>
              <a:t>Letra: </a:t>
            </a:r>
            <a:r>
              <a:rPr lang="es-ES_tradnl" i="1" err="1"/>
              <a:t>Horatio</a:t>
            </a:r>
            <a:r>
              <a:rPr lang="es-ES_tradnl" i="1"/>
              <a:t> R. Palmer</a:t>
            </a:r>
          </a:p>
          <a:p>
            <a:r>
              <a:rPr lang="es-ES_tradnl" i="1" err="1"/>
              <a:t>Tr</a:t>
            </a:r>
            <a:r>
              <a:rPr lang="es-ES_tradnl" i="1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F7484-81B1-8823-77F4-9B32ABE2C74D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3.</a:t>
            </a:r>
          </a:p>
          <a:p>
            <a:pPr algn="ctr"/>
            <a:r>
              <a:rPr lang="en-US" sz="4000"/>
              <a:t>Amante, </a:t>
            </a:r>
            <a:r>
              <a:rPr lang="en-US" sz="4000" err="1"/>
              <a:t>benigno</a:t>
            </a:r>
            <a:r>
              <a:rPr lang="en-US" sz="4000"/>
              <a:t> y </a:t>
            </a:r>
            <a:r>
              <a:rPr lang="en-US" sz="4000" err="1"/>
              <a:t>enérgico</a:t>
            </a:r>
            <a:r>
              <a:rPr lang="en-US" sz="4000"/>
              <a:t> </a:t>
            </a:r>
            <a:r>
              <a:rPr lang="en-US" sz="4000" err="1"/>
              <a:t>sé</a:t>
            </a:r>
            <a:r>
              <a:rPr lang="en-US" sz="4000"/>
              <a:t>;</a:t>
            </a:r>
            <a:br>
              <a:rPr lang="en-US" sz="4000"/>
            </a:br>
            <a:r>
              <a:rPr lang="en-US" sz="4000" err="1"/>
              <a:t>en</a:t>
            </a:r>
            <a:r>
              <a:rPr lang="en-US" sz="4000"/>
              <a:t> Cristo ten </a:t>
            </a:r>
            <a:r>
              <a:rPr lang="en-US" sz="4000" err="1"/>
              <a:t>siempre</a:t>
            </a:r>
            <a:r>
              <a:rPr lang="en-US" sz="4000"/>
              <a:t> </a:t>
            </a:r>
            <a:r>
              <a:rPr lang="en-US" sz="4000" err="1"/>
              <a:t>indómita</a:t>
            </a:r>
            <a:r>
              <a:rPr lang="en-US" sz="4000"/>
              <a:t> </a:t>
            </a:r>
            <a:r>
              <a:rPr lang="en-US" sz="4000" err="1"/>
              <a:t>fe</a:t>
            </a:r>
            <a:r>
              <a:rPr lang="en-US" sz="4000"/>
              <a:t>.</a:t>
            </a:r>
            <a:br>
              <a:rPr lang="en-US" sz="4000"/>
            </a:br>
            <a:r>
              <a:rPr lang="en-US" sz="4000" err="1"/>
              <a:t>Veraz</a:t>
            </a:r>
            <a:r>
              <a:rPr lang="en-US" sz="4000"/>
              <a:t> sea </a:t>
            </a:r>
            <a:r>
              <a:rPr lang="en-US" sz="4000" err="1"/>
              <a:t>tu</a:t>
            </a:r>
            <a:r>
              <a:rPr lang="en-US" sz="4000"/>
              <a:t> </a:t>
            </a:r>
            <a:r>
              <a:rPr lang="en-US" sz="4000" err="1"/>
              <a:t>dicho</a:t>
            </a:r>
            <a:r>
              <a:rPr lang="en-US" sz="4000"/>
              <a:t>, de Dios es </a:t>
            </a:r>
            <a:r>
              <a:rPr lang="en-US" sz="4000" err="1"/>
              <a:t>tu</a:t>
            </a:r>
            <a:r>
              <a:rPr lang="en-US" sz="4000"/>
              <a:t> ser;</a:t>
            </a:r>
            <a:br>
              <a:rPr lang="en-US" sz="4000"/>
            </a:br>
            <a:r>
              <a:rPr lang="en-US" sz="4000"/>
              <a:t>corona </a:t>
            </a:r>
            <a:r>
              <a:rPr lang="en-US" sz="4000" err="1"/>
              <a:t>te</a:t>
            </a:r>
            <a:r>
              <a:rPr lang="en-US" sz="4000"/>
              <a:t> </a:t>
            </a:r>
            <a:r>
              <a:rPr lang="en-US" sz="4000" err="1"/>
              <a:t>espera</a:t>
            </a:r>
            <a:r>
              <a:rPr lang="en-US" sz="4000"/>
              <a:t> y vas a </a:t>
            </a:r>
            <a:r>
              <a:rPr lang="en-US" sz="4000" err="1"/>
              <a:t>vencer</a:t>
            </a:r>
            <a:r>
              <a:rPr lang="en-US" sz="4000"/>
              <a:t>.</a:t>
            </a:r>
            <a:endParaRPr lang="en-US" sz="400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D13B1E-54EA-0144-7947-F328648A410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40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68432-5A2E-9CD6-1035-D1D367FD2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FF28D18-C109-1D0F-D272-FFDA5B4E5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D3605A-D4FB-F4DB-2F82-01092FD691C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err="1">
                <a:latin typeface="Avenir Book" panose="02000503020000020003" pitchFamily="2" charset="0"/>
              </a:rPr>
              <a:t>www.himnos-cristianos.com</a:t>
            </a:r>
            <a:endParaRPr lang="es-ES_tradnl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E592F4-D07A-839B-A404-DBA1C1A5085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DD177-B656-9C79-25CA-252701CC5CD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err="1"/>
              <a:t>Tentado</a:t>
            </a:r>
            <a:r>
              <a:rPr lang="en-US" sz="6000"/>
              <a:t> no </a:t>
            </a:r>
            <a:r>
              <a:rPr lang="en-US" sz="6000" err="1"/>
              <a:t>cedas</a:t>
            </a:r>
            <a:endParaRPr lang="es-ES_tradnl" sz="6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F0F4EB-93CF-2AB3-5EA3-F6FEB8DD6EF1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/>
              <a:t>Letra: </a:t>
            </a:r>
            <a:r>
              <a:rPr lang="es-ES_tradnl" i="1" err="1"/>
              <a:t>Horatio</a:t>
            </a:r>
            <a:r>
              <a:rPr lang="es-ES_tradnl" i="1"/>
              <a:t> R. Palmer</a:t>
            </a:r>
          </a:p>
          <a:p>
            <a:r>
              <a:rPr lang="es-ES_tradnl" i="1" err="1"/>
              <a:t>Tr</a:t>
            </a:r>
            <a:r>
              <a:rPr lang="es-ES_tradnl" i="1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0FB10-043A-D82E-0284-4C7C0B93CC62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/>
              <a:t>coro</a:t>
            </a:r>
          </a:p>
          <a:p>
            <a:pPr algn="ctr"/>
            <a:r>
              <a:rPr lang="en-US" sz="4000" i="1"/>
              <a:t>A Jesús, </a:t>
            </a:r>
            <a:r>
              <a:rPr lang="en-US" sz="4000" i="1" err="1"/>
              <a:t>pues</a:t>
            </a:r>
            <a:r>
              <a:rPr lang="en-US" sz="4000" i="1"/>
              <a:t>, </a:t>
            </a:r>
            <a:r>
              <a:rPr lang="en-US" sz="4000" i="1" err="1"/>
              <a:t>acude</a:t>
            </a:r>
            <a:r>
              <a:rPr lang="en-US" sz="4000" i="1"/>
              <a:t>;</a:t>
            </a:r>
            <a:br>
              <a:rPr lang="en-US" sz="4000"/>
            </a:br>
            <a:r>
              <a:rPr lang="en-US" sz="4000" i="1" err="1"/>
              <a:t>en</a:t>
            </a:r>
            <a:r>
              <a:rPr lang="en-US" sz="4000" i="1"/>
              <a:t> sus </a:t>
            </a:r>
            <a:r>
              <a:rPr lang="en-US" sz="4000" i="1" err="1"/>
              <a:t>brazos</a:t>
            </a:r>
            <a:r>
              <a:rPr lang="en-US" sz="4000" i="1"/>
              <a:t> </a:t>
            </a:r>
            <a:r>
              <a:rPr lang="en-US" sz="4000" i="1" err="1"/>
              <a:t>tu</a:t>
            </a:r>
            <a:r>
              <a:rPr lang="en-US" sz="4000" i="1"/>
              <a:t> alma</a:t>
            </a:r>
            <a:br>
              <a:rPr lang="en-US" sz="4000"/>
            </a:br>
            <a:r>
              <a:rPr lang="en-US" sz="4000" i="1" err="1"/>
              <a:t>hallará</a:t>
            </a:r>
            <a:r>
              <a:rPr lang="en-US" sz="4000" i="1"/>
              <a:t> dulce </a:t>
            </a:r>
            <a:r>
              <a:rPr lang="en-US" sz="4000" i="1" err="1"/>
              <a:t>calma</a:t>
            </a:r>
            <a:r>
              <a:rPr lang="en-US" sz="4000" i="1"/>
              <a:t>.</a:t>
            </a:r>
            <a:br>
              <a:rPr lang="en-US" sz="4000"/>
            </a:br>
            <a:r>
              <a:rPr lang="en-US" sz="4000" i="1" err="1"/>
              <a:t>Él</a:t>
            </a:r>
            <a:r>
              <a:rPr lang="en-US" sz="4000" i="1"/>
              <a:t> </a:t>
            </a:r>
            <a:r>
              <a:rPr lang="en-US" sz="4000" i="1" err="1"/>
              <a:t>te</a:t>
            </a:r>
            <a:r>
              <a:rPr lang="en-US" sz="4000" i="1"/>
              <a:t> </a:t>
            </a:r>
            <a:r>
              <a:rPr lang="en-US" sz="4000" i="1" err="1"/>
              <a:t>hará</a:t>
            </a:r>
            <a:r>
              <a:rPr lang="en-US" sz="4000" i="1"/>
              <a:t> </a:t>
            </a:r>
            <a:r>
              <a:rPr lang="en-US" sz="4000" i="1" err="1"/>
              <a:t>vencedor</a:t>
            </a:r>
            <a:r>
              <a:rPr lang="en-US" sz="4000" i="1"/>
              <a:t>.</a:t>
            </a:r>
            <a:endParaRPr lang="en-US" sz="400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3AEAD4-1453-CADE-4410-41343AC6A52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212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3286</TotalTime>
  <Words>305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29</cp:revision>
  <dcterms:created xsi:type="dcterms:W3CDTF">2025-09-15T20:15:43Z</dcterms:created>
  <dcterms:modified xsi:type="dcterms:W3CDTF">2025-10-28T12:18:47Z</dcterms:modified>
</cp:coreProperties>
</file>