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83" r:id="rId3"/>
    <p:sldId id="277" r:id="rId4"/>
    <p:sldId id="282" r:id="rId5"/>
    <p:sldId id="278" r:id="rId6"/>
    <p:sldId id="281" r:id="rId7"/>
    <p:sldId id="279" r:id="rId8"/>
    <p:sldId id="28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Tengo un Pastor, ¡qué grande bendición!</a:t>
            </a:r>
            <a:br>
              <a:rPr lang="en-MX" sz="4000" dirty="0"/>
            </a:br>
            <a:r>
              <a:rPr lang="en-MX" sz="4000" dirty="0"/>
              <a:t>¿cómo describir su tierna compasión?</a:t>
            </a:r>
            <a:br>
              <a:rPr lang="en-MX" sz="4000" dirty="0"/>
            </a:br>
            <a:r>
              <a:rPr lang="en-MX" sz="4000" dirty="0"/>
              <a:t>En la cruz sufrió, por mí su vida dio,</a:t>
            </a:r>
            <a:br>
              <a:rPr lang="en-MX" sz="4000" dirty="0"/>
            </a:br>
            <a:r>
              <a:rPr lang="en-MX" sz="4000" dirty="0"/>
              <a:t>y en su amor solo confío yo.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57C1D-2AFD-154C-F743-D04B546BE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5600701-AFD7-5C31-40BD-8B6BB1932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CA4A6C-2D77-EDA7-4767-AF115B4916F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78C3CE7-6D73-CEAA-EF05-BAB32E4C9E9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B81E0F-ECEB-3C1C-33CE-228DF747DA03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705C22-639B-AA92-8519-5A972F95D181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CA3F89-B70A-F484-F5CB-64FAD6999D1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Siguiendo a Cristo cada día voy</a:t>
            </a:r>
            <a:br>
              <a:rPr lang="en-MX" sz="4000" dirty="0"/>
            </a:br>
            <a:r>
              <a:rPr lang="en-MX" sz="4000" i="1" dirty="0"/>
              <a:t>nada me daña porque suyo soy.</a:t>
            </a:r>
            <a:br>
              <a:rPr lang="en-MX" sz="4000" dirty="0"/>
            </a:br>
            <a:r>
              <a:rPr lang="en-MX" sz="4000" i="1" dirty="0"/>
              <a:t>Si el valle oscuro me infunde temor</a:t>
            </a:r>
            <a:br>
              <a:rPr lang="en-MX" sz="4000" dirty="0"/>
            </a:br>
            <a:r>
              <a:rPr lang="en-MX" sz="4000" i="1" dirty="0"/>
              <a:t>Él va conmigo, ¡es mi gran Pastor!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361A0E-C355-8FD6-2AF0-34609584E6B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65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C5931-150A-A3B7-CB9A-AD57DE299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9558343-5490-C368-E89C-B858EA912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77F129-5A34-5218-9678-7FE7DA8859E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95EFEE4-0670-E66B-1BD4-4760F5609BB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749A85-4349-9E86-83FB-D39386E70CEE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ACFCB0-46CF-4B0A-587D-714E39A8C42C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66ED26-B2A7-3908-4B41-0982774284A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En delicados pastos estaré</a:t>
            </a:r>
            <a:br>
              <a:rPr lang="en-MX" sz="4000" dirty="0"/>
            </a:br>
            <a:r>
              <a:rPr lang="en-MX" sz="4000" dirty="0"/>
              <a:t>junto a aguas quietas yo descansaré</a:t>
            </a:r>
            <a:br>
              <a:rPr lang="en-MX" sz="4000" dirty="0"/>
            </a:br>
            <a:r>
              <a:rPr lang="en-MX" sz="4000" dirty="0"/>
              <a:t>Su vara y cayado aliento infundirán</a:t>
            </a:r>
            <a:br>
              <a:rPr lang="en-MX" sz="4000" dirty="0"/>
            </a:br>
            <a:r>
              <a:rPr lang="en-MX" sz="4000" dirty="0"/>
              <a:t>y por sendas justas me conducirá.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058051-0B7B-3F48-41C7-8570035FEF03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274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CA990-0507-7C5D-1BA0-624EBB9B2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99CA12A-2CB7-1CEB-7199-0076B8E6B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899759-92B1-5DA6-B3CA-8D654D14F4F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9A1FA86-375D-CA3E-0D2C-49E8A95C91C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1D02BE-BF1A-7706-68D8-88FBDDF371A7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5DD08C-4972-19C9-E11E-F4C665B3556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A687D3-6AA6-5D4F-4803-3E1156113C0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Siguiendo a Cristo cada día voy</a:t>
            </a:r>
            <a:br>
              <a:rPr lang="en-MX" sz="4000" dirty="0"/>
            </a:br>
            <a:r>
              <a:rPr lang="en-MX" sz="4000" i="1" dirty="0"/>
              <a:t>nada me daña porque suyo soy.</a:t>
            </a:r>
            <a:br>
              <a:rPr lang="en-MX" sz="4000" dirty="0"/>
            </a:br>
            <a:r>
              <a:rPr lang="en-MX" sz="4000" i="1" dirty="0"/>
              <a:t>Si el valle oscuro me infunde temor</a:t>
            </a:r>
            <a:br>
              <a:rPr lang="en-MX" sz="4000" dirty="0"/>
            </a:br>
            <a:r>
              <a:rPr lang="en-MX" sz="4000" i="1" dirty="0"/>
              <a:t>Él va conmigo, ¡es mi gran Pastor!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FAFFB1-B753-A678-0359-CCE36116A85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467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DA54B-5739-CF60-ACF1-F268D38D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ADEEE87-5115-1E58-99D9-2DDC7FCC3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1A69E1-F4C4-588D-040C-3913B321140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67DEB0D-B5B6-21BE-EDE7-849DA1C98FB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7E91C1-92B5-F1EF-DFD2-41CF1FA99B33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B8ACC0-9FB8-0D22-A1C8-279D29A46EF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4F79A1-AF18-9BDF-1798-1FA0E5B5584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Mesa prepara ¡qué consolación!</a:t>
            </a:r>
            <a:br>
              <a:rPr lang="en-MX" sz="4000" dirty="0"/>
            </a:br>
            <a:r>
              <a:rPr lang="en-MX" sz="4000" dirty="0"/>
              <a:t>De mis enemigos tengo protección.</a:t>
            </a:r>
            <a:br>
              <a:rPr lang="en-MX" sz="4000" dirty="0"/>
            </a:br>
            <a:r>
              <a:rPr lang="en-MX" sz="4000" dirty="0"/>
              <a:t>De su abundancia me podrá colmar</a:t>
            </a:r>
            <a:br>
              <a:rPr lang="en-MX" sz="4000" dirty="0"/>
            </a:br>
            <a:r>
              <a:rPr lang="en-MX" sz="4000" dirty="0"/>
              <a:t>mi Pastor me cuida, nada va a faltar.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30961F-8F08-AAE6-BD2E-89BD40278D1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381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8733E-A3FA-6771-CCE6-F0F0D04C0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38A2990-A43D-48A2-5E3D-081368BCC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6674C5-B96F-8B4C-6A11-FEB5E35A65B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99F1151-20B4-5950-0652-4D5A3E5B33D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13A889-26C3-336D-D1C9-D70005FDA8C9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F7A7A5-EEE2-EF0A-BCCD-311391D967C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82E731-3850-10FE-1E12-E750000FB9D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Siguiendo a Cristo cada día voy</a:t>
            </a:r>
            <a:br>
              <a:rPr lang="en-MX" sz="4000" dirty="0"/>
            </a:br>
            <a:r>
              <a:rPr lang="en-MX" sz="4000" i="1" dirty="0"/>
              <a:t>nada me daña porque suyo soy.</a:t>
            </a:r>
            <a:br>
              <a:rPr lang="en-MX" sz="4000" dirty="0"/>
            </a:br>
            <a:r>
              <a:rPr lang="en-MX" sz="4000" i="1" dirty="0"/>
              <a:t>Si el valle oscuro me infunde temor</a:t>
            </a:r>
            <a:br>
              <a:rPr lang="en-MX" sz="4000" dirty="0"/>
            </a:br>
            <a:r>
              <a:rPr lang="en-MX" sz="4000" i="1" dirty="0"/>
              <a:t>Él va conmigo, ¡es mi gran Pastor!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4D8B3DC-B3DD-9EB0-0BF4-E84B76774FB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555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66039-AA8F-8D42-930A-33A4A9263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2910755-EDFE-7C40-6852-577DA5C6D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298FC5-F5D8-4C91-9217-221A0614BB9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A9DCFA2-7FD1-7C7D-1DBF-F76FD7C4471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9C7BB4-26F3-2D16-8A6B-36FC10655F33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8B5AD6-4028-FFC2-30B0-42EB6D2BC7B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706F1F-724B-2031-C912-1DC016940C9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</a:t>
            </a:r>
            <a:br>
              <a:rPr lang="en-CA" sz="4000" dirty="0"/>
            </a:br>
            <a:r>
              <a:rPr lang="en-MX" sz="4000" dirty="0"/>
              <a:t>Si me desvío en mi caminar</a:t>
            </a:r>
            <a:br>
              <a:rPr lang="en-MX" sz="4000" dirty="0"/>
            </a:br>
            <a:r>
              <a:rPr lang="en-MX" sz="4000" dirty="0"/>
              <a:t>de nuevo al camino me hará regresar.</a:t>
            </a:r>
            <a:br>
              <a:rPr lang="en-MX" sz="4000" dirty="0"/>
            </a:br>
            <a:r>
              <a:rPr lang="en-MX" sz="4000" dirty="0"/>
              <a:t>Misericordia y bien me seguirán</a:t>
            </a:r>
            <a:br>
              <a:rPr lang="en-MX" sz="4000" dirty="0"/>
            </a:br>
            <a:r>
              <a:rPr lang="en-MX" sz="4000" dirty="0"/>
              <a:t>y a su casa mi Pastor me llevará.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7A72A7-B4C3-ED1A-B91E-2C219C1F4FD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257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21235-EEA6-C969-C5D7-E9B9F5C40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A3AD3C9-B20A-6E87-6087-41432B5CA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4297E6-9C5C-6D01-85A7-C852A7EBD02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4EDC44A-0666-7CEF-F440-423186A430F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676B1D-8810-7E40-DE1E-6B83D2DCADBD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Pastor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2260A5-2CAA-735E-3DA6-9899D0A3147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Leonard Weaver</a:t>
            </a:r>
          </a:p>
          <a:p>
            <a:r>
              <a:rPr lang="es-ES" i="1" dirty="0" err="1"/>
              <a:t>Tr</a:t>
            </a:r>
            <a:r>
              <a:rPr lang="es-ES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E484D-A7C6-99CA-E98A-A0101B7327C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Siguiendo a Cristo cada día voy</a:t>
            </a:r>
            <a:br>
              <a:rPr lang="en-MX" sz="4000" dirty="0"/>
            </a:br>
            <a:r>
              <a:rPr lang="en-MX" sz="4000" i="1" dirty="0"/>
              <a:t>nada me daña porque suyo soy.</a:t>
            </a:r>
            <a:br>
              <a:rPr lang="en-MX" sz="4000" dirty="0"/>
            </a:br>
            <a:r>
              <a:rPr lang="en-MX" sz="4000" i="1" dirty="0"/>
              <a:t>Si el valle oscuro me infunde temor</a:t>
            </a:r>
            <a:br>
              <a:rPr lang="en-MX" sz="4000"/>
            </a:br>
            <a:r>
              <a:rPr lang="en-MX" sz="4000" i="1"/>
              <a:t>Él va conmigo, </a:t>
            </a:r>
            <a:r>
              <a:rPr lang="en-MX" sz="4000" i="1" dirty="0"/>
              <a:t>¡es mi gran Pastor!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7798FE-E2FA-3B9E-F2CE-7E1B28ABD46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62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3987</TotalTime>
  <Words>406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115</cp:revision>
  <dcterms:created xsi:type="dcterms:W3CDTF">2022-05-23T20:34:02Z</dcterms:created>
  <dcterms:modified xsi:type="dcterms:W3CDTF">2026-08-26T19:21:41Z</dcterms:modified>
</cp:coreProperties>
</file>