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81" r:id="rId3"/>
    <p:sldId id="277" r:id="rId4"/>
    <p:sldId id="280" r:id="rId5"/>
    <p:sldId id="278" r:id="rId6"/>
    <p:sldId id="27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26/8/26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942E6-C68A-77F6-3172-41324C439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B4B36-B3F8-8045-02B3-5E49957FE9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91E232-E031-F1BE-A3BD-E5CCC2616A5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5DF5558-FAFC-5D5C-1200-528AFFC272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745A62F-927A-806B-30FF-DD3BE38D992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Amigo, Cristo el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54CB01-62D9-1B53-E347-D00CC399193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Robert Harkness</a:t>
            </a:r>
          </a:p>
          <a:p>
            <a:r>
              <a:rPr lang="es-ES" i="1" dirty="0" err="1"/>
              <a:t>Tr</a:t>
            </a:r>
            <a:r>
              <a:rPr lang="es-ES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581764E-0451-87A9-BDF3-61D5EC395D9B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1.</a:t>
            </a:r>
            <a:br>
              <a:rPr lang="en-CA" sz="4000" dirty="0"/>
            </a:br>
            <a:r>
              <a:rPr lang="en-MX" sz="4000" dirty="0"/>
              <a:t>Tengo un Amigo, Cristo el Señor;</a:t>
            </a:r>
            <a:br>
              <a:rPr lang="en-MX" sz="4000" dirty="0"/>
            </a:br>
            <a:r>
              <a:rPr lang="en-MX" sz="4000" dirty="0"/>
              <a:t>yo le bendigo con mi loor,</a:t>
            </a:r>
            <a:br>
              <a:rPr lang="en-MX" sz="4000" dirty="0"/>
            </a:br>
            <a:r>
              <a:rPr lang="en-MX" sz="4000" dirty="0"/>
              <a:t>porque en el mundo nadie como Él</a:t>
            </a:r>
            <a:br>
              <a:rPr lang="en-MX" sz="4000" dirty="0"/>
            </a:br>
            <a:r>
              <a:rPr lang="en-MX" sz="4000" dirty="0"/>
              <a:t>es en mi vida paciente y fiel.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1AA0E19-F480-D965-BE69-BDBCF44E2AD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41025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2DD3D-B113-63EA-AA28-1CB12072B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B240FB06-E8DD-B8A9-B6F9-A0977A7DD4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F3F5084-FC3C-CBF6-AC79-3C9D6F08D61D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D36B4DA-E6E1-D4EC-127C-15F2AFD26D22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52AC80-C614-ACD0-5FAD-B32A6E2971F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Amigo, Cristo el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BD4035-E653-21BE-99EE-2B1FAF9246B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Robert Harkness</a:t>
            </a:r>
          </a:p>
          <a:p>
            <a:r>
              <a:rPr lang="es-ES" i="1" dirty="0" err="1"/>
              <a:t>Tr</a:t>
            </a:r>
            <a:r>
              <a:rPr lang="es-ES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E704BA-A0B1-7141-6564-F12052FAF9F7}"/>
              </a:ext>
            </a:extLst>
          </p:cNvPr>
          <p:cNvSpPr/>
          <p:nvPr/>
        </p:nvSpPr>
        <p:spPr>
          <a:xfrm>
            <a:off x="481914" y="2171319"/>
            <a:ext cx="11228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Cristo, mi Amigo, ya tuyo soy;</a:t>
            </a:r>
            <a:br>
              <a:rPr lang="en-MX" sz="4000" dirty="0"/>
            </a:br>
            <a:r>
              <a:rPr lang="en-MX" sz="4000" i="1" dirty="0"/>
              <a:t>¡Todo rendido, contigo voy!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CA54E80-83D2-889F-93C2-E43971F4499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1297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3F6498-77D0-9F74-2D4B-0FFF9D595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CB09658-6AC8-923A-AFE3-61D9E90E2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9762FC-630C-D3DF-9665-91C5B88D0BA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33E50F5-98B2-BD8B-E921-4B42230AC972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319D45-EBDB-806B-FE11-CAAFCE3BBC5D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Amigo, Cristo el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DC5292-71DD-F1BD-1189-63E2A343105C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Robert Harkness</a:t>
            </a:r>
          </a:p>
          <a:p>
            <a:r>
              <a:rPr lang="es-ES" i="1" dirty="0" err="1"/>
              <a:t>Tr</a:t>
            </a:r>
            <a:r>
              <a:rPr lang="es-ES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B5BD7C-BA61-A286-0927-39E76E110AD0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2.</a:t>
            </a:r>
            <a:br>
              <a:rPr lang="en-CA" sz="4000" dirty="0"/>
            </a:br>
            <a:r>
              <a:rPr lang="en-MX" sz="4000" dirty="0"/>
              <a:t>Tengo un Refugio que en el turbión</a:t>
            </a:r>
            <a:br>
              <a:rPr lang="en-MX" sz="4000" dirty="0"/>
            </a:br>
            <a:r>
              <a:rPr lang="en-MX" sz="4000" dirty="0"/>
              <a:t>del alma es siempre fiel protección;</a:t>
            </a:r>
            <a:br>
              <a:rPr lang="en-MX" sz="4000" dirty="0"/>
            </a:br>
            <a:r>
              <a:rPr lang="en-MX" sz="4000" dirty="0"/>
              <a:t>con Él seguro yo viviré</a:t>
            </a:r>
            <a:br>
              <a:rPr lang="en-MX" sz="4000" dirty="0"/>
            </a:br>
            <a:r>
              <a:rPr lang="en-MX" sz="4000" dirty="0"/>
              <a:t>porque a su amparo caminaré.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BAD67A-26DA-9E06-D687-9C3F058897DF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0194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78524-E944-0482-2ADB-26E7EE03DF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5DCBE80-22E8-37D5-0C55-6459754BA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EC0A95C-4525-DC10-650D-094202EE3210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6A772E6-56F8-D2E2-F104-B499A7ABF2B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C909FAA-E6B7-0923-CF09-7EAFCAAA41F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Amigo, Cristo el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A7A148-18E0-4D84-90A8-5E353F0AED5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Robert Harkness</a:t>
            </a:r>
          </a:p>
          <a:p>
            <a:r>
              <a:rPr lang="es-ES" i="1" dirty="0" err="1"/>
              <a:t>Tr</a:t>
            </a:r>
            <a:r>
              <a:rPr lang="es-ES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F7CF149-BB7E-1CBC-393D-BF0B926B05C8}"/>
              </a:ext>
            </a:extLst>
          </p:cNvPr>
          <p:cNvSpPr/>
          <p:nvPr/>
        </p:nvSpPr>
        <p:spPr>
          <a:xfrm>
            <a:off x="481914" y="2171319"/>
            <a:ext cx="11228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Cristo, mi Amigo, ya tuyo soy;</a:t>
            </a:r>
            <a:br>
              <a:rPr lang="en-MX" sz="4000" dirty="0"/>
            </a:br>
            <a:r>
              <a:rPr lang="en-MX" sz="4000" i="1" dirty="0"/>
              <a:t>¡Todo rendido, contigo voy!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0FA21B8-D760-40CA-1082-5391C0C3E5B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2866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9210A-B6A8-A51D-087C-6FA98C98C6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E1D3210-8C9F-D7A7-FC98-876540532C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6949884-43F7-3D18-EE53-8D3B8D1C3271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6A87784-D6FE-D0F9-2B20-57B907BB13BD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9CBBD4-23AE-2E6C-6396-1C4361EB10E6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Amigo, Cristo el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B9F52B5-7A8A-7E65-3CD1-396C9F705AEE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Robert Harkness</a:t>
            </a:r>
          </a:p>
          <a:p>
            <a:r>
              <a:rPr lang="es-ES" i="1" dirty="0" err="1"/>
              <a:t>Tr</a:t>
            </a:r>
            <a:r>
              <a:rPr lang="es-ES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F7442EA-5870-7A53-600B-D6D83C4961E9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/>
              <a:t>3.</a:t>
            </a:r>
            <a:br>
              <a:rPr lang="en-CA" sz="4000" dirty="0"/>
            </a:br>
            <a:r>
              <a:rPr lang="en-MX" sz="4000" dirty="0"/>
              <a:t>Tengo un Maestro doquier yo voy</a:t>
            </a:r>
            <a:br>
              <a:rPr lang="en-MX" sz="4000" dirty="0"/>
            </a:br>
            <a:r>
              <a:rPr lang="en-MX" sz="4000" dirty="0"/>
              <a:t>y sus senderos siguiendo estoy:</a:t>
            </a:r>
            <a:br>
              <a:rPr lang="en-MX" sz="4000" dirty="0"/>
            </a:br>
            <a:r>
              <a:rPr lang="en-MX" sz="4000" dirty="0"/>
              <a:t>en las tinieblas jamás iré,</a:t>
            </a:r>
            <a:br>
              <a:rPr lang="en-MX" sz="4000" dirty="0"/>
            </a:br>
            <a:r>
              <a:rPr lang="en-MX" sz="4000" dirty="0"/>
              <a:t>porque sus luces y amor tendré.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1385C83-8EA2-44F4-5209-6F8DA975904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9785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1FEBD-244C-1B1B-0E51-B25E029285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F97159C-7758-3422-3133-2E0A359B1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FE908B1-C012-90D7-9E83-C019C6B827F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36D2DCA-9BF8-37E7-4184-79799C30E1C3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433450C-6AD4-5562-F9FC-B76FDDBA69F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Tengo un Amigo, Cristo el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6EE484-B28A-7984-2971-7AB85174C750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" i="1" dirty="0"/>
              <a:t>Robert Harkness</a:t>
            </a:r>
          </a:p>
          <a:p>
            <a:r>
              <a:rPr lang="es-ES" i="1" dirty="0" err="1"/>
              <a:t>Tr</a:t>
            </a:r>
            <a:r>
              <a:rPr lang="es-ES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B04152B-1E6E-143D-D6AC-8918CA5FF0B8}"/>
              </a:ext>
            </a:extLst>
          </p:cNvPr>
          <p:cNvSpPr/>
          <p:nvPr/>
        </p:nvSpPr>
        <p:spPr>
          <a:xfrm>
            <a:off x="481914" y="2171319"/>
            <a:ext cx="11228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CA" sz="4000" b="1" dirty="0" err="1"/>
              <a:t>coro</a:t>
            </a:r>
            <a:br>
              <a:rPr lang="en-CA" sz="4000" dirty="0"/>
            </a:br>
            <a:r>
              <a:rPr lang="en-MX" sz="4000" i="1" dirty="0"/>
              <a:t>Cristo, mi Amigo, ya tuyo soy;</a:t>
            </a:r>
            <a:br>
              <a:rPr lang="en-MX" sz="4000" dirty="0"/>
            </a:br>
            <a:r>
              <a:rPr lang="en-MX" sz="4000" i="1" dirty="0"/>
              <a:t>¡Todo rendido, contigo voy!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4601A33-0349-C7E6-F85F-A99A5BD0F94F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8965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3941</TotalTime>
  <Words>275</Words>
  <Application>Microsoft Macintosh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112</cp:revision>
  <dcterms:created xsi:type="dcterms:W3CDTF">2022-05-23T20:34:02Z</dcterms:created>
  <dcterms:modified xsi:type="dcterms:W3CDTF">2026-08-26T18:35:43Z</dcterms:modified>
</cp:coreProperties>
</file>