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76" r:id="rId2"/>
    <p:sldId id="277" r:id="rId3"/>
    <p:sldId id="278" r:id="rId4"/>
    <p:sldId id="279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BFFFF"/>
    <a:srgbClr val="000000"/>
    <a:srgbClr val="4BB6B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6327"/>
  </p:normalViewPr>
  <p:slideViewPr>
    <p:cSldViewPr snapToGrid="0" snapToObjects="1">
      <p:cViewPr varScale="1">
        <p:scale>
          <a:sx n="123" d="100"/>
          <a:sy n="123" d="100"/>
        </p:scale>
        <p:origin x="600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4540EB-48A3-394E-9DE4-7AFC004906F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s-ES_tradnl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8AEE32D-208C-1B42-BF59-15A4B02F729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s-ES_trad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C83BB69-4518-F84E-8413-4679F38B03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14917-0F22-5140-9C61-9E0A3C0EF1C3}" type="datetimeFigureOut">
              <a:rPr lang="es-ES_tradnl" smtClean="0"/>
              <a:t>26/8/26</a:t>
            </a:fld>
            <a:endParaRPr lang="es-ES_trad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96F9B85-42AF-A140-8D79-46D64E6911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AAA6E8A-132A-1742-88FE-2C6E9AC7CD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C1C9B-0B77-194B-9BCF-100FB2E60940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6862260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BEDBED-EF87-7742-A499-F08CCC1102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s-ES_tradnl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4E2A466-0204-4D4D-8FD1-78910D1D0B8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_trad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2EE0E93-AD6D-6B49-AF5E-C5708387A6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14917-0F22-5140-9C61-9E0A3C0EF1C3}" type="datetimeFigureOut">
              <a:rPr lang="es-ES_tradnl" smtClean="0"/>
              <a:t>26/8/26</a:t>
            </a:fld>
            <a:endParaRPr lang="es-ES_trad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3A55238-AC08-FB41-9649-5BF3C8F0BB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DBE4C15-2845-A54F-96F9-6ABB5557A0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C1C9B-0B77-194B-9BCF-100FB2E60940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4410637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F734DE1-B250-9F48-BD8B-32DCF40BA04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s-ES_tradnl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DC4A649-A112-3A4E-9C62-870FB6680DC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_trad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5819E57-F975-6D49-9545-118F3D3828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14917-0F22-5140-9C61-9E0A3C0EF1C3}" type="datetimeFigureOut">
              <a:rPr lang="es-ES_tradnl" smtClean="0"/>
              <a:t>26/8/26</a:t>
            </a:fld>
            <a:endParaRPr lang="es-ES_trad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DF59D02-7A1A-364F-A504-A2FDF601E2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37875F-2346-4E4D-88C3-084220955B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C1C9B-0B77-194B-9BCF-100FB2E60940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6692442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93FB48-8F75-FA4B-97C0-8C7BC775C7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s-ES_tradnl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57C1C8-7C9B-BF45-A9D1-CB368A2DA54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_trad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768254B-B90B-774E-9658-E20849323B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14917-0F22-5140-9C61-9E0A3C0EF1C3}" type="datetimeFigureOut">
              <a:rPr lang="es-ES_tradnl" smtClean="0"/>
              <a:t>26/8/26</a:t>
            </a:fld>
            <a:endParaRPr lang="es-ES_trad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183529-DB47-F842-9F3A-01EC33ACBD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5F4662-0D91-6143-A4A4-518F023159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C1C9B-0B77-194B-9BCF-100FB2E60940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154495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623C0F-214C-5646-B725-63235F8531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s-ES_tradnl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EABC388-9642-DF40-9DF9-7366CCB1633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582430A-7732-F845-A59D-3E8E73BAE4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14917-0F22-5140-9C61-9E0A3C0EF1C3}" type="datetimeFigureOut">
              <a:rPr lang="es-ES_tradnl" smtClean="0"/>
              <a:t>26/8/26</a:t>
            </a:fld>
            <a:endParaRPr lang="es-ES_trad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A2E04CF-553E-7042-AF15-AA26CE7F82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348767A-247C-9B40-9D9C-DEE650ECEB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C1C9B-0B77-194B-9BCF-100FB2E60940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4563143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C72BD0-9776-1942-9CF0-5DA96FE897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s-ES_tradnl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CE9E9F7-2CC9-4140-9E3A-4B9C4118EB1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_tradnl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7527D3E-F72E-9741-8865-5A0D374520A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_tradnl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3097480-CD0B-8246-AFDF-0E24CC8C3B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14917-0F22-5140-9C61-9E0A3C0EF1C3}" type="datetimeFigureOut">
              <a:rPr lang="es-ES_tradnl" smtClean="0"/>
              <a:t>26/8/26</a:t>
            </a:fld>
            <a:endParaRPr lang="es-ES_tradnl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90F877E-1538-8346-8B79-E36EBB6E8F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34C05FE-9A88-7B45-A8DA-6654FDF174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C1C9B-0B77-194B-9BCF-100FB2E60940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0434947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5C39AE-B00F-E34C-AC13-09B181EDB9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s-ES_tradnl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81DBC1B-36D3-114B-B33F-CF9EDF8F158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375F309-55DF-0844-B281-47B3C35FAB7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_tradnl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5FB2978-1404-DD42-B69E-98A5CFA73B2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41360B9-E1C0-F04A-85EA-172FCDD4B17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_tradnl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E68462A-6AA2-DE44-A9E6-E052F522B4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14917-0F22-5140-9C61-9E0A3C0EF1C3}" type="datetimeFigureOut">
              <a:rPr lang="es-ES_tradnl" smtClean="0"/>
              <a:t>26/8/26</a:t>
            </a:fld>
            <a:endParaRPr lang="es-ES_tradnl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FFA7AF2-D195-574D-91FD-76DE03C804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B6F1D67-1323-6E49-B690-62EB73B09C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C1C9B-0B77-194B-9BCF-100FB2E60940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5128486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CD1D26-DE69-2F43-AA8B-4CD95E6C3D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s-ES_tradnl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A768D97-C147-9C42-9039-44FB406FA4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14917-0F22-5140-9C61-9E0A3C0EF1C3}" type="datetimeFigureOut">
              <a:rPr lang="es-ES_tradnl" smtClean="0"/>
              <a:t>26/8/26</a:t>
            </a:fld>
            <a:endParaRPr lang="es-ES_tradnl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971F450-1871-794C-9438-7A51574059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C4F4F94-5828-5B4E-9194-9033BA3850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C1C9B-0B77-194B-9BCF-100FB2E60940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2401755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62A048B-4FB6-9A48-9995-7633C9A435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14917-0F22-5140-9C61-9E0A3C0EF1C3}" type="datetimeFigureOut">
              <a:rPr lang="es-ES_tradnl" smtClean="0"/>
              <a:t>26/8/26</a:t>
            </a:fld>
            <a:endParaRPr lang="es-ES_tradnl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24F05E9-F1B6-9845-B3C7-F88A4A6AB1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CF231DE-F358-4445-9385-9B3E937DD3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C1C9B-0B77-194B-9BCF-100FB2E60940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186709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E836C7-0E00-5F42-B08D-1456A3905B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s-ES_tradnl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80BA62-97F6-6844-8DD2-0F74DB42CA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_tradnl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0C9E598-96D1-FC44-9868-2FE3101620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933DC9A-48BE-9E4E-AAD7-B8ABEED7ED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14917-0F22-5140-9C61-9E0A3C0EF1C3}" type="datetimeFigureOut">
              <a:rPr lang="es-ES_tradnl" smtClean="0"/>
              <a:t>26/8/26</a:t>
            </a:fld>
            <a:endParaRPr lang="es-ES_tradnl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ADB39EB-D31A-D844-8A51-EF56064798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93619CF-6F32-8A4E-9AA5-7D1AFDC5CE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C1C9B-0B77-194B-9BCF-100FB2E60940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2039966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6208CE-AB26-7247-8199-90DC3FDCC1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s-ES_tradnl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7FE97D5-3E42-2749-B506-D61AA31F335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s-ES_tradnl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F15DB48-CD3C-4049-834D-EAF364FEF03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0274D05-BDA8-5846-ADE2-BF7A95A06F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14917-0F22-5140-9C61-9E0A3C0EF1C3}" type="datetimeFigureOut">
              <a:rPr lang="es-ES_tradnl" smtClean="0"/>
              <a:t>26/8/26</a:t>
            </a:fld>
            <a:endParaRPr lang="es-ES_tradnl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0E5FFEE-9DD9-434B-99B7-34CFB9AF5C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6E2047E-5E8A-B049-B4B7-974E763961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C1C9B-0B77-194B-9BCF-100FB2E60940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0954672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41F7AE9-BCCF-1349-9E6A-FFCA589358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s-ES_tradnl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E04F8C0-088A-BF4F-8AFC-0CD32F2F0B5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_trad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7378E23-DBFC-3A48-9F94-9CFB3DEBEF7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D14917-0F22-5140-9C61-9E0A3C0EF1C3}" type="datetimeFigureOut">
              <a:rPr lang="es-ES_tradnl" smtClean="0"/>
              <a:t>26/8/26</a:t>
            </a:fld>
            <a:endParaRPr lang="es-ES_trad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61093CC-3482-4C41-AAF3-47766770DC3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_trad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124AF1E-8ED0-B74B-8305-3D4DD219FEA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EC1C9B-0B77-194B-9BCF-100FB2E60940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3120740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2942E6-C68A-77F6-3172-41324C4399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Icon&#10;&#10;Description automatically generated">
            <a:extLst>
              <a:ext uri="{FF2B5EF4-FFF2-40B4-BE49-F238E27FC236}">
                <a16:creationId xmlns:a16="http://schemas.microsoft.com/office/drawing/2014/main" id="{6E0B4B36-B3F8-8045-02B3-5E49957FE9D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1914" y="6149564"/>
            <a:ext cx="625382" cy="62538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7191E232-E031-F1BE-A3BD-E5CCC2616A59}"/>
              </a:ext>
            </a:extLst>
          </p:cNvPr>
          <p:cNvSpPr txBox="1"/>
          <p:nvPr/>
        </p:nvSpPr>
        <p:spPr>
          <a:xfrm>
            <a:off x="1180070" y="6282049"/>
            <a:ext cx="36205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dirty="0" err="1">
                <a:latin typeface="Avenir Book" panose="02000503020000020003" pitchFamily="2" charset="0"/>
              </a:rPr>
              <a:t>www.himnos-cristianos.com</a:t>
            </a:r>
            <a:endParaRPr lang="es-ES_tradnl" dirty="0">
              <a:latin typeface="Avenir Book" panose="02000503020000020003" pitchFamily="2" charset="0"/>
            </a:endParaRP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F5DF5558-FAFC-5D5C-1200-528AFFC272D0}"/>
              </a:ext>
            </a:extLst>
          </p:cNvPr>
          <p:cNvSpPr/>
          <p:nvPr/>
        </p:nvSpPr>
        <p:spPr>
          <a:xfrm>
            <a:off x="294502" y="218160"/>
            <a:ext cx="11602995" cy="972072"/>
          </a:xfrm>
          <a:prstGeom prst="roundRect">
            <a:avLst/>
          </a:prstGeom>
          <a:gradFill flip="none" rotWithShape="1">
            <a:gsLst>
              <a:gs pos="0">
                <a:srgbClr val="4BB6B7"/>
              </a:gs>
              <a:gs pos="100000">
                <a:srgbClr val="BBFFFF"/>
              </a:gs>
              <a:gs pos="100000">
                <a:srgbClr val="BBFFFF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745A62F-927A-806B-30FF-DD3BE38D9920}"/>
              </a:ext>
            </a:extLst>
          </p:cNvPr>
          <p:cNvSpPr txBox="1"/>
          <p:nvPr/>
        </p:nvSpPr>
        <p:spPr>
          <a:xfrm>
            <a:off x="294502" y="193447"/>
            <a:ext cx="1160299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MX" sz="6000" dirty="0"/>
              <a:t>Tengo en Dios un grande amor</a:t>
            </a:r>
            <a:endParaRPr lang="es-ES_tradnl" sz="60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B54CB01-62D9-1B53-E347-D00CC3991938}"/>
              </a:ext>
            </a:extLst>
          </p:cNvPr>
          <p:cNvSpPr txBox="1"/>
          <p:nvPr/>
        </p:nvSpPr>
        <p:spPr>
          <a:xfrm>
            <a:off x="481914" y="1202587"/>
            <a:ext cx="33179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i="1" dirty="0"/>
              <a:t>Letra: </a:t>
            </a:r>
            <a:r>
              <a:rPr lang="es-ES" i="1" dirty="0"/>
              <a:t>Desconocido</a:t>
            </a:r>
            <a:endParaRPr lang="en-MX" i="1" dirty="0">
              <a:effectLst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581764E-0451-87A9-BDF3-61D5EC395D9B}"/>
              </a:ext>
            </a:extLst>
          </p:cNvPr>
          <p:cNvSpPr/>
          <p:nvPr/>
        </p:nvSpPr>
        <p:spPr>
          <a:xfrm>
            <a:off x="481914" y="2171319"/>
            <a:ext cx="11228172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CA" sz="4000" b="1" dirty="0"/>
              <a:t>1.</a:t>
            </a:r>
            <a:br>
              <a:rPr lang="en-CA" sz="4000" dirty="0"/>
            </a:br>
            <a:r>
              <a:rPr lang="en-MX" sz="4000" dirty="0"/>
              <a:t>Tengo en Dios un grande amor,</a:t>
            </a:r>
            <a:br>
              <a:rPr lang="en-MX" sz="4000" dirty="0"/>
            </a:br>
            <a:r>
              <a:rPr lang="en-MX" sz="4000" dirty="0"/>
              <a:t>quiero en Él tan sólo fiar;</a:t>
            </a:r>
            <a:br>
              <a:rPr lang="en-MX" sz="4000" dirty="0"/>
            </a:br>
            <a:r>
              <a:rPr lang="en-MX" sz="4000" dirty="0"/>
              <a:t>pues así mi corazón</a:t>
            </a:r>
            <a:br>
              <a:rPr lang="en-MX" sz="4000" dirty="0"/>
            </a:br>
            <a:r>
              <a:rPr lang="en-MX" sz="4000" dirty="0"/>
              <a:t>nunca puede desmayar.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A1AA0E19-F480-D965-BE69-BDBCF44E2AD1}"/>
              </a:ext>
            </a:extLst>
          </p:cNvPr>
          <p:cNvCxnSpPr/>
          <p:nvPr/>
        </p:nvCxnSpPr>
        <p:spPr>
          <a:xfrm>
            <a:off x="405713" y="6084338"/>
            <a:ext cx="1138057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841025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D067F5-A065-DE72-0707-5129FB1E05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Icon&#10;&#10;Description automatically generated">
            <a:extLst>
              <a:ext uri="{FF2B5EF4-FFF2-40B4-BE49-F238E27FC236}">
                <a16:creationId xmlns:a16="http://schemas.microsoft.com/office/drawing/2014/main" id="{69DF15C2-E88E-87BF-5393-6049F2620A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1914" y="6149564"/>
            <a:ext cx="625382" cy="62538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6404DB95-3A46-735A-91B6-198DDBF401A7}"/>
              </a:ext>
            </a:extLst>
          </p:cNvPr>
          <p:cNvSpPr txBox="1"/>
          <p:nvPr/>
        </p:nvSpPr>
        <p:spPr>
          <a:xfrm>
            <a:off x="1180070" y="6282049"/>
            <a:ext cx="36205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dirty="0" err="1">
                <a:latin typeface="Avenir Book" panose="02000503020000020003" pitchFamily="2" charset="0"/>
              </a:rPr>
              <a:t>www.himnos-cristianos.com</a:t>
            </a:r>
            <a:endParaRPr lang="es-ES_tradnl" dirty="0">
              <a:latin typeface="Avenir Book" panose="02000503020000020003" pitchFamily="2" charset="0"/>
            </a:endParaRP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2C5B3F31-7403-23BB-84E5-4F732C1714D9}"/>
              </a:ext>
            </a:extLst>
          </p:cNvPr>
          <p:cNvSpPr/>
          <p:nvPr/>
        </p:nvSpPr>
        <p:spPr>
          <a:xfrm>
            <a:off x="294502" y="218160"/>
            <a:ext cx="11602995" cy="972072"/>
          </a:xfrm>
          <a:prstGeom prst="roundRect">
            <a:avLst/>
          </a:prstGeom>
          <a:gradFill flip="none" rotWithShape="1">
            <a:gsLst>
              <a:gs pos="0">
                <a:srgbClr val="4BB6B7"/>
              </a:gs>
              <a:gs pos="100000">
                <a:srgbClr val="BBFFFF"/>
              </a:gs>
              <a:gs pos="100000">
                <a:srgbClr val="BBFFFF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782981D-6936-E90C-85C6-886C543DDC06}"/>
              </a:ext>
            </a:extLst>
          </p:cNvPr>
          <p:cNvSpPr txBox="1"/>
          <p:nvPr/>
        </p:nvSpPr>
        <p:spPr>
          <a:xfrm>
            <a:off x="294502" y="193447"/>
            <a:ext cx="1160299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MX" sz="6000" dirty="0"/>
              <a:t>Tengo en Dios un grande amor</a:t>
            </a:r>
            <a:endParaRPr lang="es-ES_tradnl" sz="60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7C13261-E878-9B75-ACAD-B32C32A50C95}"/>
              </a:ext>
            </a:extLst>
          </p:cNvPr>
          <p:cNvSpPr txBox="1"/>
          <p:nvPr/>
        </p:nvSpPr>
        <p:spPr>
          <a:xfrm>
            <a:off x="481914" y="1202587"/>
            <a:ext cx="33179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i="1" dirty="0"/>
              <a:t>Letra: </a:t>
            </a:r>
            <a:r>
              <a:rPr lang="es-ES" i="1" dirty="0"/>
              <a:t>Desconocido</a:t>
            </a:r>
            <a:endParaRPr lang="en-MX" i="1" dirty="0">
              <a:effectLst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6158B9E-AA3D-6126-DA8D-85A8D3B524BB}"/>
              </a:ext>
            </a:extLst>
          </p:cNvPr>
          <p:cNvSpPr/>
          <p:nvPr/>
        </p:nvSpPr>
        <p:spPr>
          <a:xfrm>
            <a:off x="481914" y="2171319"/>
            <a:ext cx="11228172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CA" sz="4000" b="1" dirty="0"/>
              <a:t>2.</a:t>
            </a:r>
            <a:br>
              <a:rPr lang="en-CA" sz="4000" dirty="0"/>
            </a:br>
            <a:r>
              <a:rPr lang="en-MX" sz="4000" dirty="0"/>
              <a:t>Aunque brame en derredor</a:t>
            </a:r>
            <a:br>
              <a:rPr lang="en-MX" sz="4000" dirty="0"/>
            </a:br>
            <a:r>
              <a:rPr lang="en-MX" sz="4000" dirty="0"/>
              <a:t>la furiosa tempestad,</a:t>
            </a:r>
            <a:br>
              <a:rPr lang="en-MX" sz="4000" dirty="0"/>
            </a:br>
            <a:r>
              <a:rPr lang="en-MX" sz="4000" dirty="0"/>
              <a:t>siempre fiando en el Señor,</a:t>
            </a:r>
            <a:br>
              <a:rPr lang="en-MX" sz="4000" dirty="0"/>
            </a:br>
            <a:r>
              <a:rPr lang="en-MX" sz="4000" dirty="0"/>
              <a:t>nunca debo desmayar.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6232B01B-1A06-3514-F974-B76C8E950290}"/>
              </a:ext>
            </a:extLst>
          </p:cNvPr>
          <p:cNvCxnSpPr/>
          <p:nvPr/>
        </p:nvCxnSpPr>
        <p:spPr>
          <a:xfrm>
            <a:off x="405713" y="6084338"/>
            <a:ext cx="1138057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543058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95557D-BA4B-C96C-6A37-093AB873D4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Icon&#10;&#10;Description automatically generated">
            <a:extLst>
              <a:ext uri="{FF2B5EF4-FFF2-40B4-BE49-F238E27FC236}">
                <a16:creationId xmlns:a16="http://schemas.microsoft.com/office/drawing/2014/main" id="{54079C27-1639-B8D3-41C1-829040EA48A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1914" y="6149564"/>
            <a:ext cx="625382" cy="62538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9B00FB5E-073F-220F-AF92-5F4C7775D222}"/>
              </a:ext>
            </a:extLst>
          </p:cNvPr>
          <p:cNvSpPr txBox="1"/>
          <p:nvPr/>
        </p:nvSpPr>
        <p:spPr>
          <a:xfrm>
            <a:off x="1180070" y="6282049"/>
            <a:ext cx="36205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dirty="0" err="1">
                <a:latin typeface="Avenir Book" panose="02000503020000020003" pitchFamily="2" charset="0"/>
              </a:rPr>
              <a:t>www.himnos-cristianos.com</a:t>
            </a:r>
            <a:endParaRPr lang="es-ES_tradnl" dirty="0">
              <a:latin typeface="Avenir Book" panose="02000503020000020003" pitchFamily="2" charset="0"/>
            </a:endParaRP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07D10DD4-1965-903A-E48C-3481782F2502}"/>
              </a:ext>
            </a:extLst>
          </p:cNvPr>
          <p:cNvSpPr/>
          <p:nvPr/>
        </p:nvSpPr>
        <p:spPr>
          <a:xfrm>
            <a:off x="294502" y="218160"/>
            <a:ext cx="11602995" cy="972072"/>
          </a:xfrm>
          <a:prstGeom prst="roundRect">
            <a:avLst/>
          </a:prstGeom>
          <a:gradFill flip="none" rotWithShape="1">
            <a:gsLst>
              <a:gs pos="0">
                <a:srgbClr val="4BB6B7"/>
              </a:gs>
              <a:gs pos="100000">
                <a:srgbClr val="BBFFFF"/>
              </a:gs>
              <a:gs pos="100000">
                <a:srgbClr val="BBFFFF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B12907F-1CAB-FC0D-9E24-A98A10F99F18}"/>
              </a:ext>
            </a:extLst>
          </p:cNvPr>
          <p:cNvSpPr txBox="1"/>
          <p:nvPr/>
        </p:nvSpPr>
        <p:spPr>
          <a:xfrm>
            <a:off x="294502" y="193447"/>
            <a:ext cx="1160299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MX" sz="6000" dirty="0"/>
              <a:t>Tengo en Dios un grande amor</a:t>
            </a:r>
            <a:endParaRPr lang="es-ES_tradnl" sz="60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4C2E33B-EA0B-3418-FA14-5D4654771D1C}"/>
              </a:ext>
            </a:extLst>
          </p:cNvPr>
          <p:cNvSpPr txBox="1"/>
          <p:nvPr/>
        </p:nvSpPr>
        <p:spPr>
          <a:xfrm>
            <a:off x="481914" y="1202587"/>
            <a:ext cx="33179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i="1" dirty="0"/>
              <a:t>Letra: </a:t>
            </a:r>
            <a:r>
              <a:rPr lang="es-ES" i="1" dirty="0"/>
              <a:t>Desconocido</a:t>
            </a:r>
            <a:endParaRPr lang="en-MX" i="1" dirty="0">
              <a:effectLst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F33DF95-73ED-262C-79A7-B36F159C06DC}"/>
              </a:ext>
            </a:extLst>
          </p:cNvPr>
          <p:cNvSpPr/>
          <p:nvPr/>
        </p:nvSpPr>
        <p:spPr>
          <a:xfrm>
            <a:off x="481914" y="2171319"/>
            <a:ext cx="11228172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CA" sz="4000" b="1" dirty="0"/>
              <a:t>3.</a:t>
            </a:r>
            <a:br>
              <a:rPr lang="en-CA" sz="4000" dirty="0"/>
            </a:br>
            <a:r>
              <a:rPr lang="en-MX" sz="4000" dirty="0"/>
              <a:t>Lleva mi alma, buen Pastor,</a:t>
            </a:r>
            <a:br>
              <a:rPr lang="en-MX" sz="4000" dirty="0"/>
            </a:br>
            <a:r>
              <a:rPr lang="en-MX" sz="4000" dirty="0"/>
              <a:t>rectamente, con verdad,</a:t>
            </a:r>
            <a:br>
              <a:rPr lang="en-MX" sz="4000" dirty="0"/>
            </a:br>
            <a:r>
              <a:rPr lang="en-MX" sz="4000" dirty="0"/>
              <a:t>que al abrigo de tu amor</a:t>
            </a:r>
            <a:br>
              <a:rPr lang="en-MX" sz="4000" dirty="0"/>
            </a:br>
            <a:r>
              <a:rPr lang="en-MX" sz="4000" dirty="0"/>
              <a:t>nunca debo desmayar.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016ED757-831F-C7FE-4AD7-5011D0D162A1}"/>
              </a:ext>
            </a:extLst>
          </p:cNvPr>
          <p:cNvCxnSpPr/>
          <p:nvPr/>
        </p:nvCxnSpPr>
        <p:spPr>
          <a:xfrm>
            <a:off x="405713" y="6084338"/>
            <a:ext cx="1138057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002930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62106E-0D38-4D55-FA89-E6D72EEB75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Icon&#10;&#10;Description automatically generated">
            <a:extLst>
              <a:ext uri="{FF2B5EF4-FFF2-40B4-BE49-F238E27FC236}">
                <a16:creationId xmlns:a16="http://schemas.microsoft.com/office/drawing/2014/main" id="{9CB2CA5A-9B5F-F322-7F4B-FD91C238038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1914" y="6149564"/>
            <a:ext cx="625382" cy="62538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00E9B10E-4CA9-A3B1-D17D-C70ABCE8855E}"/>
              </a:ext>
            </a:extLst>
          </p:cNvPr>
          <p:cNvSpPr txBox="1"/>
          <p:nvPr/>
        </p:nvSpPr>
        <p:spPr>
          <a:xfrm>
            <a:off x="1180070" y="6282049"/>
            <a:ext cx="36205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dirty="0" err="1">
                <a:latin typeface="Avenir Book" panose="02000503020000020003" pitchFamily="2" charset="0"/>
              </a:rPr>
              <a:t>www.himnos-cristianos.com</a:t>
            </a:r>
            <a:endParaRPr lang="es-ES_tradnl" dirty="0">
              <a:latin typeface="Avenir Book" panose="02000503020000020003" pitchFamily="2" charset="0"/>
            </a:endParaRP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6836397A-4FC9-320D-EF0F-246DB2108C64}"/>
              </a:ext>
            </a:extLst>
          </p:cNvPr>
          <p:cNvSpPr/>
          <p:nvPr/>
        </p:nvSpPr>
        <p:spPr>
          <a:xfrm>
            <a:off x="294502" y="218160"/>
            <a:ext cx="11602995" cy="972072"/>
          </a:xfrm>
          <a:prstGeom prst="roundRect">
            <a:avLst/>
          </a:prstGeom>
          <a:gradFill flip="none" rotWithShape="1">
            <a:gsLst>
              <a:gs pos="0">
                <a:srgbClr val="4BB6B7"/>
              </a:gs>
              <a:gs pos="100000">
                <a:srgbClr val="BBFFFF"/>
              </a:gs>
              <a:gs pos="100000">
                <a:srgbClr val="BBFFFF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D1AC3A2-B0E5-A156-65FE-70C3583B25BA}"/>
              </a:ext>
            </a:extLst>
          </p:cNvPr>
          <p:cNvSpPr txBox="1"/>
          <p:nvPr/>
        </p:nvSpPr>
        <p:spPr>
          <a:xfrm>
            <a:off x="294502" y="193447"/>
            <a:ext cx="1160299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MX" sz="6000" dirty="0"/>
              <a:t>Tengo en Dios un grande amor</a:t>
            </a:r>
            <a:endParaRPr lang="es-ES_tradnl" sz="60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1EAF1D4-630D-5341-133F-069B2B68CEB6}"/>
              </a:ext>
            </a:extLst>
          </p:cNvPr>
          <p:cNvSpPr txBox="1"/>
          <p:nvPr/>
        </p:nvSpPr>
        <p:spPr>
          <a:xfrm>
            <a:off x="481914" y="1202587"/>
            <a:ext cx="33179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i="1" dirty="0"/>
              <a:t>Letra: </a:t>
            </a:r>
            <a:r>
              <a:rPr lang="es-ES" i="1" dirty="0"/>
              <a:t>Desconocido</a:t>
            </a:r>
            <a:endParaRPr lang="en-MX" i="1" dirty="0">
              <a:effectLst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74BE259-32B4-1F1C-6552-34B5DC507ED4}"/>
              </a:ext>
            </a:extLst>
          </p:cNvPr>
          <p:cNvSpPr/>
          <p:nvPr/>
        </p:nvSpPr>
        <p:spPr>
          <a:xfrm>
            <a:off x="481914" y="2171319"/>
            <a:ext cx="11228172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CA" sz="4000" b="1" dirty="0"/>
              <a:t>4.</a:t>
            </a:r>
            <a:br>
              <a:rPr lang="en-CA" sz="4000" dirty="0"/>
            </a:br>
            <a:r>
              <a:rPr lang="en-MX" sz="4000" dirty="0"/>
              <a:t>¡Oh, querido Redentor!</a:t>
            </a:r>
            <a:br>
              <a:rPr lang="en-MX" sz="4000" dirty="0"/>
            </a:br>
            <a:r>
              <a:rPr lang="en-MX" sz="4000" dirty="0"/>
              <a:t>No me dejes extraviar;</a:t>
            </a:r>
            <a:br>
              <a:rPr lang="en-MX" sz="4000" dirty="0"/>
            </a:br>
            <a:r>
              <a:rPr lang="en-MX" sz="4000" dirty="0"/>
              <a:t>aunque viva en el dolor,</a:t>
            </a:r>
            <a:br>
              <a:rPr lang="en-MX" sz="4000" dirty="0"/>
            </a:br>
            <a:r>
              <a:rPr lang="en-MX" sz="4000" dirty="0"/>
              <a:t>nunca quiero desmayar.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4D5EB422-CE6C-E507-947D-64EF6277CB56}"/>
              </a:ext>
            </a:extLst>
          </p:cNvPr>
          <p:cNvCxnSpPr/>
          <p:nvPr/>
        </p:nvCxnSpPr>
        <p:spPr>
          <a:xfrm>
            <a:off x="405713" y="6084338"/>
            <a:ext cx="1138057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4036724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himnos-cristianos" id="{AE030C3A-264C-5743-AA0B-976C69056D94}" vid="{35C32601-029D-3743-80A9-41922D538AE2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3935</TotalTime>
  <Words>163</Words>
  <Application>Microsoft Macintosh PowerPoint</Application>
  <PresentationFormat>Widescreen</PresentationFormat>
  <Paragraphs>16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9" baseType="lpstr">
      <vt:lpstr>Arial</vt:lpstr>
      <vt:lpstr>Avenir Book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Miguel Mosquera</dc:creator>
  <cp:lastModifiedBy>Miguel Mosquera</cp:lastModifiedBy>
  <cp:revision>111</cp:revision>
  <dcterms:created xsi:type="dcterms:W3CDTF">2022-05-23T20:34:02Z</dcterms:created>
  <dcterms:modified xsi:type="dcterms:W3CDTF">2026-08-26T18:29:25Z</dcterms:modified>
</cp:coreProperties>
</file>