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78" r:id="rId3"/>
    <p:sldId id="277" r:id="rId4"/>
    <p:sldId id="27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942E6-C68A-77F6-3172-41324C439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E0B4B36-B3F8-8045-02B3-5E49957F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91E232-E031-F1BE-A3BD-E5CCC2616A5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5DF5558-FAFC-5D5C-1200-528AFFC272D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45A62F-927A-806B-30FF-DD3BE38D992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alma que salvar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54CB01-62D9-1B53-E347-D00CC3991938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Desconocido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81764E-0451-87A9-BDF3-61D5EC395D9B}"/>
              </a:ext>
            </a:extLst>
          </p:cNvPr>
          <p:cNvSpPr/>
          <p:nvPr/>
        </p:nvSpPr>
        <p:spPr>
          <a:xfrm>
            <a:off x="481914" y="2171319"/>
            <a:ext cx="112281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1.</a:t>
            </a:r>
            <a:br>
              <a:rPr lang="en-CA" sz="4000" dirty="0"/>
            </a:br>
            <a:r>
              <a:rPr lang="en-MX" sz="4000" dirty="0"/>
              <a:t>Tengo alma que salvar;</a:t>
            </a:r>
            <a:br>
              <a:rPr lang="en-MX" sz="4000" dirty="0"/>
            </a:br>
            <a:r>
              <a:rPr lang="en-MX" sz="4000" dirty="0"/>
              <a:t>hazlo Tú, oh Dios, grabar</a:t>
            </a:r>
            <a:br>
              <a:rPr lang="en-MX" sz="4000" dirty="0"/>
            </a:br>
            <a:r>
              <a:rPr lang="en-MX" sz="4000" dirty="0"/>
              <a:t>en mi corazón tierno aún.</a:t>
            </a:r>
            <a:br>
              <a:rPr lang="en-MX" sz="4000" dirty="0"/>
            </a:br>
            <a:r>
              <a:rPr lang="en-MX" sz="4000" dirty="0"/>
              <a:t>Horroroso será si a la perdición va</a:t>
            </a:r>
            <a:br>
              <a:rPr lang="en-MX" sz="4000" dirty="0"/>
            </a:br>
            <a:r>
              <a:rPr lang="en-MX" sz="4000" dirty="0"/>
              <a:t>a sufrir para siempre jamás.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AA0E19-F480-D965-BE69-BDBCF44E2AD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102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43A21-5660-40D7-A5BF-49BAB48F9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0FC5D40-C534-51D3-7062-41248430A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9E6EAD-1F06-FD02-16ED-A59B544EA514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07F862-070F-762E-A27D-24FA783E020A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5C680B-08FC-1BD4-E974-FDEC9CF7E7CC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alma que salvar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66642A-B8A6-05AA-4765-3AB4ECC5CE0B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Desconocido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19D315-C7FB-921B-54E5-A0D60598DC2C}"/>
              </a:ext>
            </a:extLst>
          </p:cNvPr>
          <p:cNvSpPr/>
          <p:nvPr/>
        </p:nvSpPr>
        <p:spPr>
          <a:xfrm>
            <a:off x="481914" y="2171319"/>
            <a:ext cx="112281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Siempre jamás, sí, siempre jamás</a:t>
            </a:r>
            <a:br>
              <a:rPr lang="en-MX" sz="4000" dirty="0"/>
            </a:br>
            <a:r>
              <a:rPr lang="en-MX" sz="4000" i="1" dirty="0"/>
              <a:t>sin ninguna esperanza</a:t>
            </a:r>
            <a:br>
              <a:rPr lang="en-MX" sz="4000" dirty="0"/>
            </a:br>
            <a:r>
              <a:rPr lang="en-MX" sz="4000" i="1" dirty="0"/>
              <a:t>para siempre jamás.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EA51627-2DBE-8C86-3B1B-63214991E773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367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E7A99-6B6F-C0C7-FC88-8628BDE5F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EDA4B54-FB1E-0F3D-2C7B-381438D3D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671A5E-1024-6EDE-CDD2-5C945AE5DCA3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E57A057-49AE-ADCA-8131-02CEE6C25CC7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A134E6-3231-3A43-8F95-0870B43B4F7E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alma que salvar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FD1449-8CD6-26AC-25F1-249DD6A0055C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Desconocido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1E6984-E69B-F901-589B-8DC0D999B6AF}"/>
              </a:ext>
            </a:extLst>
          </p:cNvPr>
          <p:cNvSpPr/>
          <p:nvPr/>
        </p:nvSpPr>
        <p:spPr>
          <a:xfrm>
            <a:off x="481914" y="2171319"/>
            <a:ext cx="112281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2.</a:t>
            </a:r>
            <a:br>
              <a:rPr lang="en-CA" sz="4000" dirty="0"/>
            </a:br>
            <a:r>
              <a:rPr lang="en-MX" sz="4000" dirty="0"/>
              <a:t>Pero Cristo ya murió,</a:t>
            </a:r>
            <a:br>
              <a:rPr lang="en-MX" sz="4000" dirty="0"/>
            </a:br>
            <a:r>
              <a:rPr lang="en-MX" sz="4000" dirty="0"/>
              <a:t>a salvarnos Él sufrió,</a:t>
            </a:r>
            <a:br>
              <a:rPr lang="en-MX" sz="4000" dirty="0"/>
            </a:br>
            <a:r>
              <a:rPr lang="en-MX" sz="4000" dirty="0"/>
              <a:t>y en gracia me ofrece el perdón.</a:t>
            </a:r>
            <a:br>
              <a:rPr lang="en-MX" sz="4000" dirty="0"/>
            </a:br>
            <a:r>
              <a:rPr lang="en-MX" sz="4000" dirty="0"/>
              <a:t>Si le acepto por fe, a la gloria iré,</a:t>
            </a:r>
            <a:br>
              <a:rPr lang="en-MX" sz="4000" dirty="0"/>
            </a:br>
            <a:r>
              <a:rPr lang="en-MX" sz="4000" dirty="0"/>
              <a:t>a gozar para siempre jamás.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38BDA56-78E7-87AD-6CF3-7ADB359139F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534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63F47-1DAE-3060-65C2-B7A7B8EB3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A1A225F-4C4B-F57F-E440-E79C75696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479BF2-70B7-073F-4606-9F7B9927EBA4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5A1908C-3144-8E20-1D11-95ABC8E13D17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3ECCBC-E790-C700-FC07-BA39A0C6E18F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alma que salvar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867348-B4DB-4340-0449-A809D6203C67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Desconocido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DF8BAA-2B88-232C-1926-819476BF9CD3}"/>
              </a:ext>
            </a:extLst>
          </p:cNvPr>
          <p:cNvSpPr/>
          <p:nvPr/>
        </p:nvSpPr>
        <p:spPr>
          <a:xfrm>
            <a:off x="481914" y="2171319"/>
            <a:ext cx="112281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Siempre jamás, sí, siempre jamás</a:t>
            </a:r>
            <a:br>
              <a:rPr lang="en-MX" sz="4000" dirty="0"/>
            </a:br>
            <a:r>
              <a:rPr lang="en-MX" sz="4000" i="1" dirty="0"/>
              <a:t>en la gloria del cielo</a:t>
            </a:r>
            <a:br>
              <a:rPr lang="en-MX" sz="4000" dirty="0"/>
            </a:br>
            <a:r>
              <a:rPr lang="en-MX" sz="4000" i="1" dirty="0"/>
              <a:t>para siempre jamás.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1557CC-741A-FD07-94C2-946B5229A4BE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22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3934</TotalTime>
  <Words>166</Words>
  <Application>Microsoft Macintosh PowerPoint</Application>
  <PresentationFormat>Widescreen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110</cp:revision>
  <dcterms:created xsi:type="dcterms:W3CDTF">2022-05-23T20:34:02Z</dcterms:created>
  <dcterms:modified xsi:type="dcterms:W3CDTF">2026-08-26T18:28:05Z</dcterms:modified>
</cp:coreProperties>
</file>