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3" r:id="rId3"/>
    <p:sldId id="279" r:id="rId4"/>
    <p:sldId id="282" r:id="rId5"/>
    <p:sldId id="280" r:id="rId6"/>
    <p:sldId id="28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¿Temes que en la lucha?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/>
              <a:t>¿</a:t>
            </a:r>
            <a:r>
              <a:rPr lang="en-US" sz="4000" dirty="0" err="1"/>
              <a:t>Temes</a:t>
            </a:r>
            <a:r>
              <a:rPr lang="en-US" sz="4000" dirty="0"/>
              <a:t> que </a:t>
            </a:r>
            <a:r>
              <a:rPr lang="en-US" sz="4000" dirty="0" err="1"/>
              <a:t>en</a:t>
            </a:r>
            <a:r>
              <a:rPr lang="en-US" sz="4000" dirty="0"/>
              <a:t> la </a:t>
            </a:r>
            <a:r>
              <a:rPr lang="en-US" sz="4000" dirty="0" err="1"/>
              <a:t>lucha</a:t>
            </a:r>
            <a:r>
              <a:rPr lang="en-US" sz="4000" dirty="0"/>
              <a:t> no </a:t>
            </a:r>
            <a:r>
              <a:rPr lang="en-US" sz="4000" dirty="0" err="1"/>
              <a:t>podrás</a:t>
            </a:r>
            <a:r>
              <a:rPr lang="en-US" sz="4000" dirty="0"/>
              <a:t> </a:t>
            </a:r>
            <a:r>
              <a:rPr lang="en-US" sz="4000" dirty="0" err="1"/>
              <a:t>vencer</a:t>
            </a:r>
            <a:r>
              <a:rPr lang="en-US" sz="4000" dirty="0"/>
              <a:t>?</a:t>
            </a:r>
            <a:br>
              <a:rPr lang="en-US" sz="4000" dirty="0"/>
            </a:br>
            <a:r>
              <a:rPr lang="en-US" sz="4000" dirty="0"/>
              <a:t>¿Con </a:t>
            </a:r>
            <a:r>
              <a:rPr lang="en-US" sz="4000" dirty="0" err="1"/>
              <a:t>densas</a:t>
            </a:r>
            <a:r>
              <a:rPr lang="en-US" sz="4000" dirty="0"/>
              <a:t> </a:t>
            </a:r>
            <a:r>
              <a:rPr lang="en-US" sz="4000" dirty="0" err="1"/>
              <a:t>tinieblas</a:t>
            </a:r>
            <a:r>
              <a:rPr lang="en-US" sz="4000" dirty="0"/>
              <a:t> has de contender?</a:t>
            </a:r>
            <a:br>
              <a:rPr lang="en-US" sz="4000" dirty="0"/>
            </a:br>
            <a:r>
              <a:rPr lang="en-US" sz="4000" dirty="0" err="1"/>
              <a:t>Abre</a:t>
            </a:r>
            <a:r>
              <a:rPr lang="en-US" sz="4000" dirty="0"/>
              <a:t> bien la </a:t>
            </a:r>
            <a:r>
              <a:rPr lang="en-US" sz="4000" dirty="0" err="1"/>
              <a:t>puerta</a:t>
            </a:r>
            <a:r>
              <a:rPr lang="en-US" sz="4000" dirty="0"/>
              <a:t> de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corazón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deja</a:t>
            </a:r>
            <a:r>
              <a:rPr lang="en-US" sz="4000" dirty="0"/>
              <a:t> al Salvador </a:t>
            </a:r>
            <a:r>
              <a:rPr lang="en-US" sz="4000" dirty="0" err="1"/>
              <a:t>entrar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Ada </a:t>
            </a:r>
            <a:r>
              <a:rPr lang="es-ES_tradnl" i="1" dirty="0" err="1"/>
              <a:t>Blenkhorn</a:t>
            </a:r>
            <a:endParaRPr lang="es-ES_tradnl" i="1" dirty="0"/>
          </a:p>
          <a:p>
            <a:r>
              <a:rPr lang="es-ES" i="1" dirty="0"/>
              <a:t>Es traducido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¿Temes que en la lucha?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Deja al Salvador </a:t>
            </a:r>
            <a:r>
              <a:rPr lang="en-US" sz="4000" i="1" dirty="0" err="1"/>
              <a:t>entrar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Deja al Salvador </a:t>
            </a:r>
            <a:r>
              <a:rPr lang="en-US" sz="4000" i="1" dirty="0" err="1"/>
              <a:t>entrar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 err="1"/>
              <a:t>Abre</a:t>
            </a:r>
            <a:r>
              <a:rPr lang="en-US" sz="4000" i="1" dirty="0"/>
              <a:t> bien la </a:t>
            </a:r>
            <a:r>
              <a:rPr lang="en-US" sz="4000" i="1" dirty="0" err="1"/>
              <a:t>puerta</a:t>
            </a:r>
            <a:r>
              <a:rPr lang="en-US" sz="4000" i="1" dirty="0"/>
              <a:t> de </a:t>
            </a:r>
            <a:r>
              <a:rPr lang="en-US" sz="4000" i="1" dirty="0" err="1"/>
              <a:t>tu</a:t>
            </a:r>
            <a:r>
              <a:rPr lang="en-US" sz="4000" i="1" dirty="0"/>
              <a:t> </a:t>
            </a:r>
            <a:r>
              <a:rPr lang="en-US" sz="4000" i="1" dirty="0" err="1"/>
              <a:t>corazón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y </a:t>
            </a:r>
            <a:r>
              <a:rPr lang="en-US" sz="4000" i="1" dirty="0" err="1"/>
              <a:t>entrará</a:t>
            </a:r>
            <a:r>
              <a:rPr lang="en-US" sz="4000" i="1" dirty="0"/>
              <a:t> </a:t>
            </a:r>
            <a:r>
              <a:rPr lang="en-US" sz="4000" i="1" dirty="0" err="1"/>
              <a:t>el</a:t>
            </a:r>
            <a:r>
              <a:rPr lang="en-US" sz="4000" i="1" dirty="0"/>
              <a:t> Salvador.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Ada </a:t>
            </a:r>
            <a:r>
              <a:rPr lang="es-ES_tradnl" i="1" dirty="0" err="1"/>
              <a:t>Blenkhorn</a:t>
            </a:r>
            <a:endParaRPr lang="es-ES_tradnl" i="1" dirty="0"/>
          </a:p>
          <a:p>
            <a:r>
              <a:rPr lang="es-ES" i="1" dirty="0"/>
              <a:t>Es traducido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16861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¿Temes que en la lucha?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/>
              <a:t>¿Es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fe</a:t>
            </a:r>
            <a:r>
              <a:rPr lang="en-US" sz="4000" dirty="0"/>
              <a:t> </a:t>
            </a:r>
            <a:r>
              <a:rPr lang="en-US" sz="4000" dirty="0" err="1"/>
              <a:t>muy</a:t>
            </a:r>
            <a:r>
              <a:rPr lang="en-US" sz="4000" dirty="0"/>
              <a:t> </a:t>
            </a:r>
            <a:r>
              <a:rPr lang="en-US" sz="4000" dirty="0" err="1"/>
              <a:t>débil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la </a:t>
            </a:r>
            <a:r>
              <a:rPr lang="en-US" sz="4000" dirty="0" err="1"/>
              <a:t>oscuridad</a:t>
            </a:r>
            <a:r>
              <a:rPr lang="en-US" sz="4000" dirty="0"/>
              <a:t>?</a:t>
            </a:r>
            <a:br>
              <a:rPr lang="en-US" sz="4000" dirty="0"/>
            </a:br>
            <a:r>
              <a:rPr lang="en-US" sz="4000" dirty="0"/>
              <a:t>¿Son </a:t>
            </a:r>
            <a:r>
              <a:rPr lang="en-US" sz="4000" dirty="0" err="1"/>
              <a:t>tus</a:t>
            </a:r>
            <a:r>
              <a:rPr lang="en-US" sz="4000" dirty="0"/>
              <a:t> </a:t>
            </a:r>
            <a:r>
              <a:rPr lang="en-US" sz="4000" dirty="0" err="1"/>
              <a:t>fuerzas</a:t>
            </a:r>
            <a:r>
              <a:rPr lang="en-US" sz="4000" dirty="0"/>
              <a:t> </a:t>
            </a:r>
            <a:r>
              <a:rPr lang="en-US" sz="4000" dirty="0" err="1"/>
              <a:t>pocas</a:t>
            </a:r>
            <a:r>
              <a:rPr lang="en-US" sz="4000" dirty="0"/>
              <a:t> contra la </a:t>
            </a:r>
            <a:r>
              <a:rPr lang="en-US" sz="4000" dirty="0" err="1"/>
              <a:t>maldad</a:t>
            </a:r>
            <a:r>
              <a:rPr lang="en-US" sz="4000" dirty="0"/>
              <a:t>?</a:t>
            </a:r>
            <a:br>
              <a:rPr lang="en-US" sz="4000" dirty="0"/>
            </a:br>
            <a:r>
              <a:rPr lang="en-US" sz="4000" dirty="0" err="1"/>
              <a:t>Abre</a:t>
            </a:r>
            <a:r>
              <a:rPr lang="en-US" sz="4000" dirty="0"/>
              <a:t> bien la </a:t>
            </a:r>
            <a:r>
              <a:rPr lang="en-US" sz="4000" dirty="0" err="1"/>
              <a:t>puerta</a:t>
            </a:r>
            <a:r>
              <a:rPr lang="en-US" sz="4000" dirty="0"/>
              <a:t> de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corazón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deja</a:t>
            </a:r>
            <a:r>
              <a:rPr lang="en-US" sz="4000" dirty="0"/>
              <a:t> al Salvador </a:t>
            </a:r>
            <a:r>
              <a:rPr lang="en-US" sz="4000" dirty="0" err="1"/>
              <a:t>entrar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Ada </a:t>
            </a:r>
            <a:r>
              <a:rPr lang="es-ES_tradnl" i="1" dirty="0" err="1"/>
              <a:t>Blenkhorn</a:t>
            </a:r>
            <a:endParaRPr lang="es-ES_tradnl" i="1" dirty="0"/>
          </a:p>
          <a:p>
            <a:r>
              <a:rPr lang="es-ES" i="1" dirty="0"/>
              <a:t>Es traducido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6046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¿Temes que en la lucha?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Deja al Salvador </a:t>
            </a:r>
            <a:r>
              <a:rPr lang="en-US" sz="4000" i="1" dirty="0" err="1"/>
              <a:t>entrar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Deja al Salvador </a:t>
            </a:r>
            <a:r>
              <a:rPr lang="en-US" sz="4000" i="1" dirty="0" err="1"/>
              <a:t>entrar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 err="1"/>
              <a:t>Abre</a:t>
            </a:r>
            <a:r>
              <a:rPr lang="en-US" sz="4000" i="1" dirty="0"/>
              <a:t> bien la </a:t>
            </a:r>
            <a:r>
              <a:rPr lang="en-US" sz="4000" i="1" dirty="0" err="1"/>
              <a:t>puerta</a:t>
            </a:r>
            <a:r>
              <a:rPr lang="en-US" sz="4000" i="1" dirty="0"/>
              <a:t> de </a:t>
            </a:r>
            <a:r>
              <a:rPr lang="en-US" sz="4000" i="1" dirty="0" err="1"/>
              <a:t>tu</a:t>
            </a:r>
            <a:r>
              <a:rPr lang="en-US" sz="4000" i="1" dirty="0"/>
              <a:t> </a:t>
            </a:r>
            <a:r>
              <a:rPr lang="en-US" sz="4000" i="1" dirty="0" err="1"/>
              <a:t>corazón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y </a:t>
            </a:r>
            <a:r>
              <a:rPr lang="en-US" sz="4000" i="1" dirty="0" err="1"/>
              <a:t>entrará</a:t>
            </a:r>
            <a:r>
              <a:rPr lang="en-US" sz="4000" i="1" dirty="0"/>
              <a:t> </a:t>
            </a:r>
            <a:r>
              <a:rPr lang="en-US" sz="4000" i="1" dirty="0" err="1"/>
              <a:t>el</a:t>
            </a:r>
            <a:r>
              <a:rPr lang="en-US" sz="4000" i="1" dirty="0"/>
              <a:t> Salvador.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Ada </a:t>
            </a:r>
            <a:r>
              <a:rPr lang="es-ES_tradnl" i="1" dirty="0" err="1"/>
              <a:t>Blenkhorn</a:t>
            </a:r>
            <a:endParaRPr lang="es-ES_tradnl" i="1" dirty="0"/>
          </a:p>
          <a:p>
            <a:r>
              <a:rPr lang="es-ES" i="1" dirty="0"/>
              <a:t>Es traducido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32148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¿Temes que en la lucha?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/>
              <a:t>¿</a:t>
            </a:r>
            <a:r>
              <a:rPr lang="en-US" sz="4000" dirty="0" err="1"/>
              <a:t>Quieres</a:t>
            </a:r>
            <a:r>
              <a:rPr lang="en-US" sz="4000" dirty="0"/>
              <a:t> </a:t>
            </a:r>
            <a:r>
              <a:rPr lang="en-US" sz="4000" dirty="0" err="1"/>
              <a:t>ir</a:t>
            </a:r>
            <a:r>
              <a:rPr lang="en-US" sz="4000" dirty="0"/>
              <a:t> </a:t>
            </a:r>
            <a:r>
              <a:rPr lang="en-US" sz="4000" dirty="0" err="1"/>
              <a:t>gozándote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la </a:t>
            </a:r>
            <a:r>
              <a:rPr lang="en-US" sz="4000" dirty="0" err="1"/>
              <a:t>senda</a:t>
            </a:r>
            <a:r>
              <a:rPr lang="en-US" sz="4000" dirty="0"/>
              <a:t> </a:t>
            </a:r>
            <a:r>
              <a:rPr lang="en-US" sz="4000" dirty="0" err="1"/>
              <a:t>aquí</a:t>
            </a:r>
            <a:r>
              <a:rPr lang="en-US" sz="4000" dirty="0"/>
              <a:t>?</a:t>
            </a:r>
            <a:br>
              <a:rPr lang="en-US" sz="4000" dirty="0"/>
            </a:br>
            <a:r>
              <a:rPr lang="en-US" sz="4000" dirty="0"/>
              <a:t>¿</a:t>
            </a:r>
            <a:r>
              <a:rPr lang="en-US" sz="4000" dirty="0" err="1"/>
              <a:t>Quieres</a:t>
            </a:r>
            <a:r>
              <a:rPr lang="en-US" sz="4000" dirty="0"/>
              <a:t> que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Señor</a:t>
            </a:r>
            <a:r>
              <a:rPr lang="en-US" sz="4000" dirty="0"/>
              <a:t>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utilice</a:t>
            </a:r>
            <a:r>
              <a:rPr lang="en-US" sz="4000" dirty="0"/>
              <a:t> a </a:t>
            </a:r>
            <a:r>
              <a:rPr lang="en-US" sz="4000" dirty="0" err="1"/>
              <a:t>ti</a:t>
            </a:r>
            <a:r>
              <a:rPr lang="en-US" sz="4000" dirty="0"/>
              <a:t>?</a:t>
            </a:r>
            <a:br>
              <a:rPr lang="en-US" sz="4000" dirty="0"/>
            </a:br>
            <a:r>
              <a:rPr lang="en-US" sz="4000" dirty="0" err="1"/>
              <a:t>Abre</a:t>
            </a:r>
            <a:r>
              <a:rPr lang="en-US" sz="4000" dirty="0"/>
              <a:t> bien la </a:t>
            </a:r>
            <a:r>
              <a:rPr lang="en-US" sz="4000" dirty="0" err="1"/>
              <a:t>puerta</a:t>
            </a:r>
            <a:r>
              <a:rPr lang="en-US" sz="4000" dirty="0"/>
              <a:t> de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corazón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deja</a:t>
            </a:r>
            <a:r>
              <a:rPr lang="en-US" sz="4000" dirty="0"/>
              <a:t> al Salvador </a:t>
            </a:r>
            <a:r>
              <a:rPr lang="en-US" sz="4000" dirty="0" err="1"/>
              <a:t>entrar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Ada </a:t>
            </a:r>
            <a:r>
              <a:rPr lang="es-ES_tradnl" i="1" dirty="0" err="1"/>
              <a:t>Blenkhorn</a:t>
            </a:r>
            <a:endParaRPr lang="es-ES_tradnl" i="1" dirty="0"/>
          </a:p>
          <a:p>
            <a:r>
              <a:rPr lang="es-ES" i="1" dirty="0"/>
              <a:t>Es traducido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43997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¿Temes que en la lucha?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Deja al Salvador </a:t>
            </a:r>
            <a:r>
              <a:rPr lang="en-US" sz="4000" i="1" dirty="0" err="1"/>
              <a:t>entrar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Deja al Salvador </a:t>
            </a:r>
            <a:r>
              <a:rPr lang="en-US" sz="4000" i="1" dirty="0" err="1"/>
              <a:t>entrar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 err="1"/>
              <a:t>Abre</a:t>
            </a:r>
            <a:r>
              <a:rPr lang="en-US" sz="4000" i="1" dirty="0"/>
              <a:t> bien la </a:t>
            </a:r>
            <a:r>
              <a:rPr lang="en-US" sz="4000" i="1" dirty="0" err="1"/>
              <a:t>puerta</a:t>
            </a:r>
            <a:r>
              <a:rPr lang="en-US" sz="4000" i="1" dirty="0"/>
              <a:t> de </a:t>
            </a:r>
            <a:r>
              <a:rPr lang="en-US" sz="4000" i="1" dirty="0" err="1"/>
              <a:t>tu</a:t>
            </a:r>
            <a:r>
              <a:rPr lang="en-US" sz="4000" i="1" dirty="0"/>
              <a:t> </a:t>
            </a:r>
            <a:r>
              <a:rPr lang="en-US" sz="4000" i="1" dirty="0" err="1"/>
              <a:t>corazón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y </a:t>
            </a:r>
            <a:r>
              <a:rPr lang="en-US" sz="4000" i="1" dirty="0" err="1"/>
              <a:t>entrará</a:t>
            </a:r>
            <a:r>
              <a:rPr lang="en-US" sz="4000" i="1" dirty="0"/>
              <a:t> </a:t>
            </a:r>
            <a:r>
              <a:rPr lang="en-US" sz="4000" i="1" dirty="0" err="1"/>
              <a:t>el</a:t>
            </a:r>
            <a:r>
              <a:rPr lang="en-US" sz="4000" i="1" dirty="0"/>
              <a:t> Salvador.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Ada </a:t>
            </a:r>
            <a:r>
              <a:rPr lang="es-ES_tradnl" i="1" dirty="0" err="1"/>
              <a:t>Blenkhorn</a:t>
            </a:r>
            <a:endParaRPr lang="es-ES_tradnl" i="1" dirty="0"/>
          </a:p>
          <a:p>
            <a:r>
              <a:rPr lang="es-ES" i="1" dirty="0"/>
              <a:t>Es traducido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76219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5430</TotalTime>
  <Words>305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93</cp:revision>
  <cp:lastPrinted>2023-08-15T22:06:33Z</cp:lastPrinted>
  <dcterms:created xsi:type="dcterms:W3CDTF">2022-05-23T20:34:02Z</dcterms:created>
  <dcterms:modified xsi:type="dcterms:W3CDTF">2023-08-23T20:09:49Z</dcterms:modified>
</cp:coreProperties>
</file>