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6" r:id="rId2"/>
    <p:sldId id="277" r:id="rId3"/>
    <p:sldId id="27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942E6-C68A-77F6-3172-41324C439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6E0B4B36-B3F8-8045-02B3-5E49957FE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91E232-E031-F1BE-A3BD-E5CCC2616A59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5DF5558-FAFC-5D5C-1200-528AFFC272D0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45A62F-927A-806B-30FF-DD3BE38D9920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¿Te sientes casi resuelto ya?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54CB01-62D9-1B53-E347-D00CC3991938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Philip P. Bliss</a:t>
            </a:r>
          </a:p>
          <a:p>
            <a:r>
              <a:rPr lang="es-ES" i="1" dirty="0" err="1">
                <a:effectLst/>
              </a:rPr>
              <a:t>Tr</a:t>
            </a:r>
            <a:r>
              <a:rPr lang="es-ES" i="1" dirty="0">
                <a:effectLst/>
              </a:rPr>
              <a:t>. Pedro Castro</a:t>
            </a:r>
            <a:endParaRPr lang="en-MX" i="1" dirty="0"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81764E-0451-87A9-BDF3-61D5EC395D9B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1.</a:t>
            </a:r>
            <a:br>
              <a:rPr lang="en-CA" sz="4000" dirty="0"/>
            </a:br>
            <a:r>
              <a:rPr lang="en-MX" sz="4000" dirty="0"/>
              <a:t>¿Te sientes casi resuelto ya?</a:t>
            </a:r>
            <a:br>
              <a:rPr lang="en-MX" sz="4000" dirty="0"/>
            </a:br>
            <a:r>
              <a:rPr lang="en-MX" sz="4000" dirty="0"/>
              <a:t>¿Te falta poco para creer?</a:t>
            </a:r>
            <a:br>
              <a:rPr lang="en-MX" sz="4000" dirty="0"/>
            </a:br>
            <a:r>
              <a:rPr lang="en-MX" sz="4000" dirty="0"/>
              <a:t>Pues, ¿por qué dices a Jesucristo:</a:t>
            </a:r>
            <a:br>
              <a:rPr lang="en-MX" sz="4000" dirty="0"/>
            </a:br>
            <a:r>
              <a:rPr lang="en-MX" sz="4000" dirty="0"/>
              <a:t>«Hoy no. Mañana te seguiré»?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AA0E19-F480-D965-BE69-BDBCF44E2AD1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4102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155E1-94E8-8809-3744-46E429DE8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5FF7DD71-AFA8-62AF-9816-631B13D8CE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55741CA-023E-BB9D-AA1E-6FDA2253F9E7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2F43586-A59D-252A-E4D8-A3FDD0A418B1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CB5F1D-C592-221A-C824-1AD068F39F40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¿Te sientes casi resuelto ya?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DAC655-A34D-8801-32F2-403F296FE3E9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Philip P. Bliss</a:t>
            </a:r>
          </a:p>
          <a:p>
            <a:r>
              <a:rPr lang="es-ES" i="1" dirty="0" err="1">
                <a:effectLst/>
              </a:rPr>
              <a:t>Tr</a:t>
            </a:r>
            <a:r>
              <a:rPr lang="es-ES" i="1" dirty="0">
                <a:effectLst/>
              </a:rPr>
              <a:t>. Pedro Castro</a:t>
            </a:r>
            <a:endParaRPr lang="en-MX" i="1" dirty="0"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937037-D57D-85F4-86F0-99894C4455BF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2.</a:t>
            </a:r>
            <a:br>
              <a:rPr lang="en-CA" sz="4000" dirty="0"/>
            </a:br>
            <a:r>
              <a:rPr lang="en-MX" sz="4000" dirty="0"/>
              <a:t>¿Te sientes casi resuelto ya?</a:t>
            </a:r>
            <a:br>
              <a:rPr lang="en-MX" sz="4000" dirty="0"/>
            </a:br>
            <a:r>
              <a:rPr lang="en-MX" sz="4000" dirty="0"/>
              <a:t>Pues vence el casi , con Cristo ven,</a:t>
            </a:r>
            <a:br>
              <a:rPr lang="en-MX" sz="4000" dirty="0"/>
            </a:br>
            <a:r>
              <a:rPr lang="en-MX" sz="4000" dirty="0"/>
              <a:t>porque hoy es tiempo, pero mañana</a:t>
            </a:r>
            <a:br>
              <a:rPr lang="en-MX" sz="4000" dirty="0"/>
            </a:br>
            <a:r>
              <a:rPr lang="en-MX" sz="4000" dirty="0"/>
              <a:t>sobrado tarde pudiera ser.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8A44B2D-92A7-5824-9ED6-B22FBEEA11AA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752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733F0-E772-BBDE-C23D-7658925FC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18F1C551-0535-72EF-4BA2-0C86A86BD3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CB96D3-F55F-93F9-4023-966DB43A5B85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37F1545-0D79-D3CB-92DD-D00A87734F1C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94BB45-EF87-7CD1-DA25-A510792CDC19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¿Te sientes casi resuelto ya?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21BFA4-9B29-FEA8-59AD-FE3DC958E6F1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Philip P. Bliss</a:t>
            </a:r>
          </a:p>
          <a:p>
            <a:r>
              <a:rPr lang="es-ES" i="1" dirty="0" err="1">
                <a:effectLst/>
              </a:rPr>
              <a:t>Tr</a:t>
            </a:r>
            <a:r>
              <a:rPr lang="es-ES" i="1" dirty="0">
                <a:effectLst/>
              </a:rPr>
              <a:t>. Pedro Castro</a:t>
            </a:r>
            <a:endParaRPr lang="en-MX" i="1" dirty="0"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14FAA1-D461-68BF-A67C-6AAA228A96B3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3.</a:t>
            </a:r>
            <a:br>
              <a:rPr lang="en-CA" sz="4000" dirty="0"/>
            </a:br>
            <a:r>
              <a:rPr lang="en-MX" sz="4000" dirty="0"/>
              <a:t>Sabes que el casi  no es de valor</a:t>
            </a:r>
            <a:br>
              <a:rPr lang="en-MX" sz="4000" dirty="0"/>
            </a:br>
            <a:r>
              <a:rPr lang="en-MX" sz="4000" dirty="0"/>
              <a:t>en la presencia del justo Juez.</a:t>
            </a:r>
            <a:br>
              <a:rPr lang="en-MX" sz="4000" dirty="0"/>
            </a:br>
            <a:r>
              <a:rPr lang="en-MX" sz="4000" dirty="0"/>
              <a:t>¡Ay del que muere casi creyendo!</a:t>
            </a:r>
            <a:br>
              <a:rPr lang="en-MX" sz="4000" dirty="0"/>
            </a:br>
            <a:r>
              <a:rPr lang="en-MX" sz="4000" dirty="0"/>
              <a:t>¡Completamente perdido es!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297C405-A671-CB6A-B6B0-0B1FE59576A5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08388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3913</TotalTime>
  <Words>171</Words>
  <Application>Microsoft Macintosh PowerPoint</Application>
  <PresentationFormat>Widescreen</PresentationFormat>
  <Paragraphs>15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107</cp:revision>
  <dcterms:created xsi:type="dcterms:W3CDTF">2022-05-23T20:34:02Z</dcterms:created>
  <dcterms:modified xsi:type="dcterms:W3CDTF">2026-08-26T18:07:24Z</dcterms:modified>
</cp:coreProperties>
</file>