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83" r:id="rId5"/>
    <p:sldId id="281" r:id="rId6"/>
    <p:sldId id="284" r:id="rId7"/>
    <p:sldId id="282" r:id="rId8"/>
    <p:sldId id="28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9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Te quiero mi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¡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mi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Señor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Habita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mí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vencedor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seré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Te quiero mi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sí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siempre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anhelo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bendíceme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ahora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acudo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16191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Te quiero mi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¡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oh, Jesús,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 Salvador!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Oh,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hazme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verdad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servidor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2978016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Te quiero mi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sí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siempre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anhelo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bendíceme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ahora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acudo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4002976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Te quiero mi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voluntad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Señor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enséñame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 de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gran amor,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¡oh,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cólmame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10363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Te quiero mi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sí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siempre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anhelo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bendíceme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ahora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acudo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1078548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Te quiero mi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Oh, mi gran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Bienhechor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tentación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concédeme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valor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protección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2632850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Te quiero mi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sí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siempre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anhelo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bendíceme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ahora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acudo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Es traducido</a:t>
            </a:r>
          </a:p>
        </p:txBody>
      </p:sp>
    </p:spTree>
    <p:extLst>
      <p:ext uri="{BB962C8B-B14F-4D97-AF65-F5344CB8AC3E}">
        <p14:creationId xmlns:p14="http://schemas.microsoft.com/office/powerpoint/2010/main" val="29443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6529</TotalTime>
  <Words>323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127</cp:revision>
  <cp:lastPrinted>2023-08-15T22:06:33Z</cp:lastPrinted>
  <dcterms:created xsi:type="dcterms:W3CDTF">2022-05-23T20:34:02Z</dcterms:created>
  <dcterms:modified xsi:type="dcterms:W3CDTF">2023-09-01T18:29:32Z</dcterms:modified>
</cp:coreProperties>
</file>