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8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9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Señor mi corazón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anhela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dulce communion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contigo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necesito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busco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oh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Jesús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conmigo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Señor mi corazón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bendición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desastre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confusion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nada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anhelo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busco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presencia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propio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551294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Señor mi corazón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torno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tentación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conflictos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diaria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ofuscación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soledad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compañía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 libra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ansiedades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oh,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mía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tenerte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968016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Señor mi corazón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Contigo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seguro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guardado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Cumplida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esperanza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completo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mil cantos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alabanza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alzar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Annie S. Hawks</a:t>
            </a:r>
          </a:p>
          <a:p>
            <a:r>
              <a:rPr lang="es-ES_tradnl" i="1" dirty="0"/>
              <a:t>Traducción: Vicente Mendoza</a:t>
            </a:r>
          </a:p>
        </p:txBody>
      </p:sp>
    </p:spTree>
    <p:extLst>
      <p:ext uri="{BB962C8B-B14F-4D97-AF65-F5344CB8AC3E}">
        <p14:creationId xmlns:p14="http://schemas.microsoft.com/office/powerpoint/2010/main" val="1989540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6522</TotalTime>
  <Words>226</Words>
  <Application>Microsoft Macintosh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125</cp:revision>
  <cp:lastPrinted>2023-08-15T22:06:33Z</cp:lastPrinted>
  <dcterms:created xsi:type="dcterms:W3CDTF">2022-05-23T20:34:02Z</dcterms:created>
  <dcterms:modified xsi:type="dcterms:W3CDTF">2023-09-01T18:22:39Z</dcterms:modified>
</cp:coreProperties>
</file>