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83" r:id="rId3"/>
    <p:sldId id="277" r:id="rId4"/>
    <p:sldId id="282" r:id="rId5"/>
    <p:sldId id="278" r:id="rId6"/>
    <p:sldId id="281" r:id="rId7"/>
    <p:sldId id="279" r:id="rId8"/>
    <p:sldId id="28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42E6-C68A-77F6-3172-41324C439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E0B4B36-B3F8-8045-02B3-5E49957F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91E232-E031-F1BE-A3BD-E5CCC2616A5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DF5558-FAFC-5D5C-1200-528AFFC272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5A62F-927A-806B-30FF-DD3BE38D992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loamos, oh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4CB01-62D9-1B53-E347-D00CC399193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William Mackay</a:t>
            </a:r>
            <a:br>
              <a:rPr lang="en-MX" i="1" dirty="0"/>
            </a:br>
            <a:r>
              <a:rPr lang="en-MX" i="1" dirty="0"/>
              <a:t>Tr. </a:t>
            </a:r>
            <a:r>
              <a:rPr lang="en-US" i="1" dirty="0"/>
              <a:t>H. W. Cragin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1764E-0451-87A9-BDF3-61D5EC395D9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</a:t>
            </a:r>
            <a:br>
              <a:rPr lang="en-CA" sz="4000" dirty="0"/>
            </a:br>
            <a:r>
              <a:rPr lang="en-MX" sz="4000" dirty="0"/>
              <a:t>Te loamos, oh Dios,</a:t>
            </a:r>
            <a:br>
              <a:rPr lang="en-MX" sz="4000" dirty="0"/>
            </a:br>
            <a:r>
              <a:rPr lang="en-MX" sz="4000" dirty="0"/>
              <a:t>con unánime voz,</a:t>
            </a:r>
            <a:br>
              <a:rPr lang="en-MX" sz="4000" dirty="0"/>
            </a:br>
            <a:r>
              <a:rPr lang="en-MX" sz="4000" dirty="0"/>
              <a:t>porque en Cristo, tu Hijo,</a:t>
            </a:r>
            <a:br>
              <a:rPr lang="en-MX" sz="4000" dirty="0"/>
            </a:br>
            <a:r>
              <a:rPr lang="en-MX" sz="4000" dirty="0"/>
              <a:t>nos diste perdón.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AA0E19-F480-D965-BE69-BDBCF44E2AD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0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87541-0987-906E-405E-792E6D5A3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AF55D3B-B1C0-0FF0-5AEB-5B605F8D9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38048F-FBD9-8556-3B7A-7617306F656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CA117B7-E2AA-D912-8801-30922FCCEF12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D506FD-DEDE-7CC4-75A5-1395AF018FDE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loamos, oh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D12E5D-7F87-93F0-0BF2-FA0B7A88770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William Mackay</a:t>
            </a:r>
            <a:br>
              <a:rPr lang="en-MX" i="1" dirty="0"/>
            </a:br>
            <a:r>
              <a:rPr lang="en-MX" i="1" dirty="0"/>
              <a:t>Tr. </a:t>
            </a:r>
            <a:r>
              <a:rPr lang="en-US" i="1" dirty="0"/>
              <a:t>H. W. Cragin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A31221-EC6D-A9C9-B3E9-22BAE90210AD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¡Aleluya! Te alabamos,</a:t>
            </a:r>
            <a:br>
              <a:rPr lang="en-MX" sz="4000" dirty="0"/>
            </a:br>
            <a:r>
              <a:rPr lang="en-MX" sz="4000" i="1" dirty="0"/>
              <a:t>¡Cuán grande es tu amor!</a:t>
            </a:r>
            <a:br>
              <a:rPr lang="en-MX" sz="4000" dirty="0"/>
            </a:br>
            <a:r>
              <a:rPr lang="en-MX" sz="4000" i="1" dirty="0"/>
              <a:t>¡Aleluya! Te adoramos</a:t>
            </a:r>
            <a:br>
              <a:rPr lang="en-MX" sz="4000" dirty="0"/>
            </a:br>
            <a:r>
              <a:rPr lang="en-MX" sz="4000" i="1" dirty="0"/>
              <a:t>bendito Señor.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214B0FB-5C03-B5E9-FFF6-7DA6CEB653E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458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68627-9EB2-0AFF-CACA-DA06E03D8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F427D7B-79A7-62EE-C130-D84737783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500319-ADDE-EE8A-5AA0-A26C5147DE6B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61589EC-CC45-BF65-6024-57AC2B67584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F71773-C612-64B5-A263-0D443B849DFD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loamos, oh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21C81A-7901-442E-DD7B-A2119FAB827F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William Mackay</a:t>
            </a:r>
            <a:br>
              <a:rPr lang="en-MX" i="1" dirty="0"/>
            </a:br>
            <a:r>
              <a:rPr lang="en-MX" i="1" dirty="0"/>
              <a:t>Tr. </a:t>
            </a:r>
            <a:r>
              <a:rPr lang="en-US" i="1" dirty="0"/>
              <a:t>H. W. Cragin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829C20-569B-CA18-E27A-1BC28A10B29A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</a:t>
            </a:r>
            <a:br>
              <a:rPr lang="en-CA" sz="4000" dirty="0"/>
            </a:br>
            <a:r>
              <a:rPr lang="en-MX" sz="4000" dirty="0"/>
              <a:t>Te loamos, Jesús,</a:t>
            </a:r>
            <a:br>
              <a:rPr lang="en-MX" sz="4000" dirty="0"/>
            </a:br>
            <a:r>
              <a:rPr lang="en-MX" sz="4000" dirty="0"/>
              <a:t>quien tu trono de luz</a:t>
            </a:r>
            <a:br>
              <a:rPr lang="en-MX" sz="4000" dirty="0"/>
            </a:br>
            <a:r>
              <a:rPr lang="en-MX" sz="4000" dirty="0"/>
              <a:t>has dejado por darnos</a:t>
            </a:r>
            <a:br>
              <a:rPr lang="en-MX" sz="4000" dirty="0"/>
            </a:br>
            <a:r>
              <a:rPr lang="en-MX" sz="4000" dirty="0"/>
              <a:t>salud en la cruz.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24C8AA-ED04-FD10-283F-1A5C278CBDD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195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33DF-ED65-20E7-5A3F-8B85A8C76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35C2E0E-E389-9AD9-DD71-D3602BFE6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01455F-9985-03F5-2792-DCE540FC7DE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440E38B-69C8-84F0-F512-F20B9DCE38E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0FC6B3-1D0A-71E5-54C2-49325C437519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loamos, oh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1DC0C6-CC6C-C98A-E6DC-9C242AB848B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William Mackay</a:t>
            </a:r>
            <a:br>
              <a:rPr lang="en-MX" i="1" dirty="0"/>
            </a:br>
            <a:r>
              <a:rPr lang="en-MX" i="1" dirty="0"/>
              <a:t>Tr. </a:t>
            </a:r>
            <a:r>
              <a:rPr lang="en-US" i="1" dirty="0"/>
              <a:t>H. W. Cragin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632C67-37A6-2C33-EAD8-DBAA0864BC58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¡Aleluya! Te alabamos,</a:t>
            </a:r>
            <a:br>
              <a:rPr lang="en-MX" sz="4000" dirty="0"/>
            </a:br>
            <a:r>
              <a:rPr lang="en-MX" sz="4000" i="1" dirty="0"/>
              <a:t>¡Cuán grande es tu amor!</a:t>
            </a:r>
            <a:br>
              <a:rPr lang="en-MX" sz="4000" dirty="0"/>
            </a:br>
            <a:r>
              <a:rPr lang="en-MX" sz="4000" i="1" dirty="0"/>
              <a:t>¡Aleluya! Te adoramos</a:t>
            </a:r>
            <a:br>
              <a:rPr lang="en-MX" sz="4000" dirty="0"/>
            </a:br>
            <a:r>
              <a:rPr lang="en-MX" sz="4000" i="1" dirty="0"/>
              <a:t>bendito Señor.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350F4BD-CC59-4F5A-2173-4DDF430F6A6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823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9E586-8545-9435-0E4E-89EE29366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C3E8CF2-7B37-13EA-3BF2-5BDC942C0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7FD860-A154-5AEA-A036-5C073C608CD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F82E583-416A-0BD9-4763-A79C032F30A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2278D-8486-AACD-C26D-C6511BD80179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loamos, oh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9C35CA-0F30-5621-ECAD-8C337F0CA10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William Mackay</a:t>
            </a:r>
            <a:br>
              <a:rPr lang="en-MX" i="1" dirty="0"/>
            </a:br>
            <a:r>
              <a:rPr lang="en-MX" i="1" dirty="0"/>
              <a:t>Tr. </a:t>
            </a:r>
            <a:r>
              <a:rPr lang="en-US" i="1" dirty="0"/>
              <a:t>H. W. Cragin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7A78F2-3713-A3EE-A169-2ADAE8878D96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</a:t>
            </a:r>
            <a:br>
              <a:rPr lang="en-CA" sz="4000" dirty="0"/>
            </a:br>
            <a:r>
              <a:rPr lang="en-MX" sz="4000" dirty="0"/>
              <a:t>Te damos loor,</a:t>
            </a:r>
            <a:br>
              <a:rPr lang="en-MX" sz="4000" dirty="0"/>
            </a:br>
            <a:r>
              <a:rPr lang="en-MX" sz="4000" dirty="0"/>
              <a:t>santo Consolador,</a:t>
            </a:r>
            <a:br>
              <a:rPr lang="en-MX" sz="4000" dirty="0"/>
            </a:br>
            <a:r>
              <a:rPr lang="en-MX" sz="4000" dirty="0"/>
              <a:t>que nos llenas de gozo</a:t>
            </a:r>
            <a:br>
              <a:rPr lang="en-MX" sz="4000" dirty="0"/>
            </a:br>
            <a:r>
              <a:rPr lang="en-MX" sz="4000" dirty="0"/>
              <a:t>y santo valor.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03D5E8-AA20-FF53-AE6A-88709BBFEFC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084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63740-F711-27F1-51D9-0DC6B5C20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9A063AD-415D-0D6A-DE31-0639C9C59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06C9A0-F6D7-5E1E-06F3-41F57E55C2D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D8D32B-44B0-6D7D-7BB2-C710012CE9EF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F8A4A0-4785-067E-4E83-FC06E711E949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loamos, oh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2F1131-51BA-FC3C-3505-93541B5ED1E1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William Mackay</a:t>
            </a:r>
            <a:br>
              <a:rPr lang="en-MX" i="1" dirty="0"/>
            </a:br>
            <a:r>
              <a:rPr lang="en-MX" i="1" dirty="0"/>
              <a:t>Tr. </a:t>
            </a:r>
            <a:r>
              <a:rPr lang="en-US" i="1" dirty="0"/>
              <a:t>H. W. Cragin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5B64C4-4EDA-C395-C659-D9F04E30DE67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¡Aleluya! Te alabamos,</a:t>
            </a:r>
            <a:br>
              <a:rPr lang="en-MX" sz="4000" dirty="0"/>
            </a:br>
            <a:r>
              <a:rPr lang="en-MX" sz="4000" i="1" dirty="0"/>
              <a:t>¡Cuán grande es tu amor!</a:t>
            </a:r>
            <a:br>
              <a:rPr lang="en-MX" sz="4000" dirty="0"/>
            </a:br>
            <a:r>
              <a:rPr lang="en-MX" sz="4000" i="1" dirty="0"/>
              <a:t>¡Aleluya! Te adoramos</a:t>
            </a:r>
            <a:br>
              <a:rPr lang="en-MX" sz="4000" dirty="0"/>
            </a:br>
            <a:r>
              <a:rPr lang="en-MX" sz="4000" i="1" dirty="0"/>
              <a:t>bendito Señor.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68652D6-2F84-2045-54A2-DD6C22906A62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13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D7C62-1535-E0D7-2498-2277FFDC3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D1B2432-F93B-4749-985C-99CEED844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E7A239-67CC-2B93-380D-3BB3087E72B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814BFBC-77D4-2969-C50B-275EC710ACF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85E891-C765-13D4-0609-80DF42E3E6E5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loamos, oh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82F0BF-202C-8408-E159-0019EF62D7F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William Mackay</a:t>
            </a:r>
            <a:br>
              <a:rPr lang="en-MX" i="1" dirty="0"/>
            </a:br>
            <a:r>
              <a:rPr lang="en-MX" i="1" dirty="0"/>
              <a:t>Tr. </a:t>
            </a:r>
            <a:r>
              <a:rPr lang="en-US" i="1" dirty="0"/>
              <a:t>H. W. Cragin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80A4C7-7ADF-058D-1A90-8CB6758B88AF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4.</a:t>
            </a:r>
            <a:br>
              <a:rPr lang="en-CA" sz="4000" dirty="0"/>
            </a:br>
            <a:r>
              <a:rPr lang="en-MX" sz="4000" dirty="0"/>
              <a:t>Unidos load,</a:t>
            </a:r>
            <a:br>
              <a:rPr lang="en-MX" sz="4000" dirty="0"/>
            </a:br>
            <a:r>
              <a:rPr lang="en-MX" sz="4000" dirty="0"/>
              <a:t>a la gran Trinidad,</a:t>
            </a:r>
            <a:br>
              <a:rPr lang="en-MX" sz="4000" dirty="0"/>
            </a:br>
            <a:r>
              <a:rPr lang="en-MX" sz="4000" dirty="0"/>
              <a:t>que es la fuente de gracia,</a:t>
            </a:r>
            <a:br>
              <a:rPr lang="en-MX" sz="4000" dirty="0"/>
            </a:br>
            <a:r>
              <a:rPr lang="en-MX" sz="4000" dirty="0"/>
              <a:t>virtud y verdad.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5FF1F72-FEE3-6721-FA22-662CE64F12F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464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35B73-F342-421C-1B49-9F2FBAFC8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70E4146-6CB5-42C2-8875-41C308236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4EC3B7-7937-EB1F-A3FC-131BE8184B2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41445D7-B959-9813-CF91-47CC795B3FD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EE62AC-4C37-DD9A-435A-42E980D14F5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 loamos, oh Dios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829DC-F1D7-F7FB-E886-D91B6196DBBF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n-MX" i="1" dirty="0"/>
              <a:t>William Mackay</a:t>
            </a:r>
            <a:br>
              <a:rPr lang="en-MX" i="1" dirty="0"/>
            </a:br>
            <a:r>
              <a:rPr lang="en-MX" i="1" dirty="0"/>
              <a:t>Tr. </a:t>
            </a:r>
            <a:r>
              <a:rPr lang="en-US" i="1" dirty="0"/>
              <a:t>H. W. Cragin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CBEACE-2C54-0A4E-E658-83CAAB645DEF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¡Aleluya! Te alabamos,</a:t>
            </a:r>
            <a:br>
              <a:rPr lang="en-MX" sz="4000" dirty="0"/>
            </a:br>
            <a:r>
              <a:rPr lang="en-MX" sz="4000" i="1" dirty="0"/>
              <a:t>¡Cuán grande es tu amor!</a:t>
            </a:r>
            <a:br>
              <a:rPr lang="en-MX" sz="4000" dirty="0"/>
            </a:br>
            <a:r>
              <a:rPr lang="en-MX" sz="4000" i="1" dirty="0"/>
              <a:t>¡Aleluya! Te adoramos</a:t>
            </a:r>
            <a:br>
              <a:rPr lang="en-MX" sz="4000" dirty="0"/>
            </a:br>
            <a:r>
              <a:rPr lang="en-MX" sz="4000" i="1" dirty="0"/>
              <a:t>bendito Señor.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D3691AA-24B7-4F97-7F24-DD551D7C3A7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264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3894</TotalTime>
  <Words>379</Words>
  <Application>Microsoft Macintosh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106</cp:revision>
  <dcterms:created xsi:type="dcterms:W3CDTF">2022-05-23T20:34:02Z</dcterms:created>
  <dcterms:modified xsi:type="dcterms:W3CDTF">2026-08-26T17:48:05Z</dcterms:modified>
</cp:coreProperties>
</file>