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76" r:id="rId3"/>
    <p:sldId id="279" r:id="rId4"/>
    <p:sldId id="277" r:id="rId5"/>
    <p:sldId id="280" r:id="rId6"/>
    <p:sldId id="278" r:id="rId7"/>
    <p:sldId id="28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8D742-83FC-E77B-264F-38971327E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95BF427-711E-1711-AB77-B2A744731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0FCCC4-9E7B-EF3F-7224-42B511B7628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3844C07-49FD-47B8-0368-09DF67F58E3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57B3A-B149-1852-1390-3EC5739C398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A32742-2317-0971-80F0-681A548F5074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58772B-3298-2D9B-E5D3-BF2ECB53F5D4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¡Santo! ¡Santo! ¡Santo!</a:t>
            </a:r>
            <a:br>
              <a:rPr lang="en-MX" sz="4000" dirty="0"/>
            </a:br>
            <a:r>
              <a:rPr lang="en-MX" sz="4000" i="1" dirty="0"/>
              <a:t>Tu gloria llena cielos y tierra.</a:t>
            </a:r>
            <a:br>
              <a:rPr lang="en-MX" sz="4000" dirty="0"/>
            </a:br>
            <a:r>
              <a:rPr lang="en-MX" sz="4000" i="1" dirty="0"/>
              <a:t>Hosanna, hosanna, ¡gloria a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D427CC-C35D-E979-9278-B1F67649C2D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42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 bendecimos, te adoramos;</a:t>
            </a:r>
            <a:br>
              <a:rPr lang="en-MX" sz="4000" dirty="0"/>
            </a:br>
            <a:r>
              <a:rPr lang="en-MX" sz="4000" dirty="0"/>
              <a:t>glorificamos tu nombre, oh Dios.</a:t>
            </a:r>
            <a:br>
              <a:rPr lang="en-MX" sz="4000" dirty="0"/>
            </a:br>
            <a:r>
              <a:rPr lang="en-MX" sz="4000" dirty="0"/>
              <a:t>¡Oh Rey del cielo, oye clemente</a:t>
            </a:r>
            <a:br>
              <a:rPr lang="en-MX" sz="4000" dirty="0"/>
            </a:br>
            <a:r>
              <a:rPr lang="en-MX" sz="4000" dirty="0"/>
              <a:t>nuestra ferviente y humilde voz!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7023-0974-1F24-0EAA-C0EFD5489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C916DE9-7ADF-2548-BC73-B3CB1823B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96E84-B2E4-1D0C-3CAE-E24C0CA6884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F112AC3-0B66-09A9-7D00-54FE9F9A3CD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E4F56-3D22-FE50-1DE6-A7673E0D0EB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8E3937-6372-2662-8B5F-DEE438A7CEA4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52E049-B829-20C0-DFF6-D5D0D18C14D8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¡Santo! ¡Santo! ¡Santo!</a:t>
            </a:r>
            <a:br>
              <a:rPr lang="en-MX" sz="4000" dirty="0"/>
            </a:br>
            <a:r>
              <a:rPr lang="en-MX" sz="4000" i="1" dirty="0"/>
              <a:t>Tu gloria llena cielos y tierra.</a:t>
            </a:r>
            <a:br>
              <a:rPr lang="en-MX" sz="4000" dirty="0"/>
            </a:br>
            <a:r>
              <a:rPr lang="en-MX" sz="4000" i="1" dirty="0"/>
              <a:t>Hosanna, hosanna, ¡gloria a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4C5A5A-B9BC-4228-C46A-2F3E4622364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322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86E14-17C6-A398-65E7-B31CCD032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EE87EF3-04E6-D00A-DA33-8F163D4E9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F1DFF8-FE11-2BA2-4E4C-A105257DCA1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2EEBD5-0CA8-C97B-10F4-4DE341005BC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3BAABC-FBAA-13CE-4FD7-373519D8B87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D4589E-8602-D66A-4042-7B9EF8376C81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AADD3D-400D-74DA-825E-3274CEB729A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No veas del hombre la falta impía,</a:t>
            </a:r>
            <a:br>
              <a:rPr lang="en-MX" sz="4000" dirty="0"/>
            </a:br>
            <a:r>
              <a:rPr lang="en-MX" sz="4000" dirty="0"/>
              <a:t>mira a tu Hijo, mi Redentor;</a:t>
            </a:r>
            <a:br>
              <a:rPr lang="en-MX" sz="4000" dirty="0"/>
            </a:br>
            <a:r>
              <a:rPr lang="en-MX" sz="4000" dirty="0"/>
              <a:t>ferviente entonces el alma mía</a:t>
            </a:r>
            <a:br>
              <a:rPr lang="en-MX" sz="4000" dirty="0"/>
            </a:br>
            <a:r>
              <a:rPr lang="en-MX" sz="4000" dirty="0"/>
              <a:t>podrá alabarte con todo amor.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78D131-02F1-D61D-43DD-7935303D880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67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3B365-8039-24D7-C984-06F7624ED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BE73BF6-4607-6C2A-78DD-C72570487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DC0761-634A-55DE-6546-98D74455AF3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45723FE-0EA3-A697-0959-280815E3EAC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1075C-9394-8FBC-7290-F3F3F4FC2CC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9EC96-377C-CB87-131B-20213699A701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6F9B56-1E4D-5E37-3707-D82994AB6316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¡Santo! ¡Santo! ¡Santo!</a:t>
            </a:r>
            <a:br>
              <a:rPr lang="en-MX" sz="4000" dirty="0"/>
            </a:br>
            <a:r>
              <a:rPr lang="en-MX" sz="4000" i="1" dirty="0"/>
              <a:t>Tu gloria llena cielos y tierra.</a:t>
            </a:r>
            <a:br>
              <a:rPr lang="en-MX" sz="4000" dirty="0"/>
            </a:br>
            <a:r>
              <a:rPr lang="en-MX" sz="4000" i="1" dirty="0"/>
              <a:t>Hosanna, hosanna, ¡gloria a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CC88C6-F3BC-E178-5D62-283B902139B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32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EA69C-6357-E0E9-1119-E0B0008F5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AD20C9B-963B-34C3-D77F-FC805ADA5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E0DE47-85B6-31B2-3DD1-5DD1529118F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764ED47-4F22-BC65-90D2-F4573606AF8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AC8EFC-9CAC-1AA0-5CD1-DC04ECCFF93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3A88C9-1B37-97F2-3433-F6B10697B7E4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53760-4621-F64E-33AB-555596C7011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Dignos seamos de bendecirte;</a:t>
            </a:r>
            <a:br>
              <a:rPr lang="en-MX" sz="4000" dirty="0"/>
            </a:br>
            <a:r>
              <a:rPr lang="en-MX" sz="4000" dirty="0"/>
              <a:t>el alma limpia de todo mal;</a:t>
            </a:r>
            <a:br>
              <a:rPr lang="en-MX" sz="4000" dirty="0"/>
            </a:br>
            <a:r>
              <a:rPr lang="en-MX" sz="4000" dirty="0"/>
              <a:t>cielos y tierra canten tu nombre,</a:t>
            </a:r>
            <a:br>
              <a:rPr lang="en-MX" sz="4000" dirty="0"/>
            </a:br>
            <a:r>
              <a:rPr lang="en-MX" sz="4000" dirty="0"/>
              <a:t>¡Oh Dios, oh Padre! ¡Rey celestial!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6980CB-4021-CC55-66BC-209DEE6A328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19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FD398-4D95-BDEE-1FFE-006ABC75E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FFBD559-5A25-891A-67FB-083CBA17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5A2BCC-02D4-D73E-4AEB-5C0F959EEDE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4767EC3-F209-0E2C-515E-3FD07A537FA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7946C-2820-BA91-DC0C-5F4E60AB20A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bendecimos, te adoramos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49ECD-98B6-E0CF-9D8D-FECA9E59B3B2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T. González Valle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941BD3-AA49-1BC6-EEAA-2AADCB3146A2}"/>
              </a:ext>
            </a:extLst>
          </p:cNvPr>
          <p:cNvSpPr/>
          <p:nvPr/>
        </p:nvSpPr>
        <p:spPr>
          <a:xfrm>
            <a:off x="481914" y="2171319"/>
            <a:ext cx="11228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¡Santo! ¡Santo! ¡Santo!</a:t>
            </a:r>
            <a:br>
              <a:rPr lang="en-MX" sz="4000" dirty="0"/>
            </a:br>
            <a:r>
              <a:rPr lang="en-MX" sz="4000" i="1" dirty="0"/>
              <a:t>Tu gloria llena cielos y tierra.</a:t>
            </a:r>
            <a:br>
              <a:rPr lang="en-MX" sz="4000" dirty="0"/>
            </a:br>
            <a:r>
              <a:rPr lang="en-MX" sz="4000" i="1" dirty="0"/>
              <a:t>Hosanna, hosanna, ¡gloria a Dios!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DA854A4-853B-9675-0DF4-408A843AF39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508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3879</TotalTime>
  <Words>330</Words>
  <Application>Microsoft Macintosh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105</cp:revision>
  <dcterms:created xsi:type="dcterms:W3CDTF">2022-05-23T20:34:02Z</dcterms:created>
  <dcterms:modified xsi:type="dcterms:W3CDTF">2026-08-26T17:33:41Z</dcterms:modified>
</cp:coreProperties>
</file>